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91" r:id="rId5"/>
    <p:sldMasterId id="2147483727" r:id="rId6"/>
  </p:sldMasterIdLst>
  <p:notesMasterIdLst>
    <p:notesMasterId r:id="rId15"/>
  </p:notesMasterIdLst>
  <p:sldIdLst>
    <p:sldId id="380" r:id="rId7"/>
    <p:sldId id="315" r:id="rId8"/>
    <p:sldId id="314" r:id="rId9"/>
    <p:sldId id="313" r:id="rId10"/>
    <p:sldId id="278" r:id="rId11"/>
    <p:sldId id="317" r:id="rId12"/>
    <p:sldId id="382" r:id="rId13"/>
    <p:sldId id="3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DE6B48-D936-7E50-AEC0-A2F468CFB81D}" name="Kelly Reene" initials="KR" userId="S::Kelly.Reene@pmi.org::c7ab6f41-e454-45d3-aeb1-41bafe1ebdd0" providerId="AD"/>
  <p188:author id="{5438D481-3BDF-796F-045F-A5D7B03757AA}" name="Lauren Holloway" initials="LH" userId="S::lauren.holloway@pmi.org::15e2849d-b97c-4773-962d-c91c08186836" providerId="AD"/>
  <p188:author id="{C5D8E1BB-8D9B-A35E-D30B-C30B2F04F1F3}" name="Alex Yedid (Contractor)" initials="A(" userId="S::alex.yedid@pmi.org::c3ef8142-309e-46ce-8237-fc5dc75b8c20" providerId="AD"/>
  <p188:author id="{A2A960D0-BD15-AC38-DDBA-5E875B18C8BA}" name="Fabiana Mei" initials="FM" userId="S::Fabiana.Mei@pmi.org::693deec5-1dac-4b04-b448-b52de7f48529" providerId="AD"/>
  <p188:author id="{873968E3-026A-3EE3-B07A-3E1F57BE4D47}" name="Alex Yedid (Contractor)" initials="AY(" userId="Alex Yedid (Contractor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08C"/>
    <a:srgbClr val="0080A8"/>
    <a:srgbClr val="8A66C4"/>
    <a:srgbClr val="05BFE0"/>
    <a:srgbClr val="FF610F"/>
    <a:srgbClr val="C4B2E3"/>
    <a:srgbClr val="DD310B"/>
    <a:srgbClr val="D12950"/>
    <a:srgbClr val="4F17A8"/>
    <a:srgbClr val="E5D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652"/>
  </p:normalViewPr>
  <p:slideViewPr>
    <p:cSldViewPr snapToGrid="0">
      <p:cViewPr varScale="1">
        <p:scale>
          <a:sx n="78" d="100"/>
          <a:sy n="78" d="100"/>
        </p:scale>
        <p:origin x="94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3987C-8BE7-934C-B1ED-966EA1B50DA6}" type="datetimeFigureOut">
              <a:rPr lang="en-US" smtClean="0"/>
              <a:pPr/>
              <a:t>11-Sep-23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737FC-9382-F947-AADD-FA4FB46597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4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5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58372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146263-0B0F-4F91-A4EA-B0C2051C777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6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737FC-9382-F947-AADD-FA4FB46597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9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5.emf"/><Relationship Id="rId7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2.png"/><Relationship Id="rId4" Type="http://schemas.openxmlformats.org/officeDocument/2006/relationships/image" Target="../media/image26.emf"/><Relationship Id="rId9" Type="http://schemas.openxmlformats.org/officeDocument/2006/relationships/image" Target="../media/image21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20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emf"/><Relationship Id="rId11" Type="http://schemas.openxmlformats.org/officeDocument/2006/relationships/image" Target="../media/image29.png"/><Relationship Id="rId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25.emf"/><Relationship Id="rId9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emf"/><Relationship Id="rId11" Type="http://schemas.openxmlformats.org/officeDocument/2006/relationships/image" Target="../media/image20.png"/><Relationship Id="rId5" Type="http://schemas.openxmlformats.org/officeDocument/2006/relationships/image" Target="../media/image21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6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20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36.png"/><Relationship Id="rId4" Type="http://schemas.openxmlformats.org/officeDocument/2006/relationships/image" Target="../media/image26.emf"/><Relationship Id="rId9" Type="http://schemas.openxmlformats.org/officeDocument/2006/relationships/image" Target="../media/image8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36.png"/><Relationship Id="rId4" Type="http://schemas.openxmlformats.org/officeDocument/2006/relationships/image" Target="../media/image26.emf"/><Relationship Id="rId9" Type="http://schemas.openxmlformats.org/officeDocument/2006/relationships/image" Target="../media/image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5.emf"/><Relationship Id="rId7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6.png"/><Relationship Id="rId4" Type="http://schemas.openxmlformats.org/officeDocument/2006/relationships/image" Target="../media/image26.emf"/><Relationship Id="rId9" Type="http://schemas.openxmlformats.org/officeDocument/2006/relationships/image" Target="../media/image21.emf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2.png"/><Relationship Id="rId4" Type="http://schemas.openxmlformats.org/officeDocument/2006/relationships/image" Target="../media/image26.emf"/><Relationship Id="rId9" Type="http://schemas.openxmlformats.org/officeDocument/2006/relationships/image" Target="../media/image8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emf"/><Relationship Id="rId11" Type="http://schemas.openxmlformats.org/officeDocument/2006/relationships/image" Target="../media/image37.png"/><Relationship Id="rId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25.emf"/><Relationship Id="rId9" Type="http://schemas.openxmlformats.org/officeDocument/2006/relationships/image" Target="../media/image8.emf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4.emf"/><Relationship Id="rId7" Type="http://schemas.openxmlformats.org/officeDocument/2006/relationships/image" Target="../media/image23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emf"/><Relationship Id="rId11" Type="http://schemas.openxmlformats.org/officeDocument/2006/relationships/image" Target="../media/image35.png"/><Relationship Id="rId5" Type="http://schemas.openxmlformats.org/officeDocument/2006/relationships/image" Target="../media/image21.emf"/><Relationship Id="rId10" Type="http://schemas.openxmlformats.org/officeDocument/2006/relationships/image" Target="../media/image27.emf"/><Relationship Id="rId4" Type="http://schemas.openxmlformats.org/officeDocument/2006/relationships/image" Target="../media/image25.emf"/><Relationship Id="rId9" Type="http://schemas.openxmlformats.org/officeDocument/2006/relationships/image" Target="../media/image2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2.png"/><Relationship Id="rId4" Type="http://schemas.openxmlformats.org/officeDocument/2006/relationships/image" Target="../media/image26.emf"/><Relationship Id="rId9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/>
            </a:lvl1pPr>
            <a:lvl2pPr marL="7938" indent="0">
              <a:buNone/>
              <a:tabLst/>
              <a:defRPr sz="1000" cap="all" baseline="0"/>
            </a:lvl2pPr>
            <a:lvl3pPr marL="258763" indent="-258763">
              <a:tabLst/>
              <a:defRPr sz="1000"/>
            </a:lvl3pPr>
            <a:lvl4pPr marL="517525" indent="-250825">
              <a:tabLst/>
              <a:defRPr sz="1000"/>
            </a:lvl4pPr>
            <a:lvl5pPr marL="742950" indent="-209550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3326D8-916E-7F42-84A1-D3255B7EA0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000" y="0"/>
            <a:ext cx="8001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A07D12BC-B523-A24D-AF89-FE1F3D0C6D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714625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VIOLET COLLABORATIO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E17E88-A260-D741-B709-965CBB25DD6E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E8CD4-4688-1442-A84F-82A1AC4F57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563" y="307975"/>
            <a:ext cx="5721350" cy="57213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BA20C3-F75A-8E4A-9FC0-1C5C50C983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VIOLET COLLABORATIO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TEAMWORK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6E17E88-A260-D741-B709-965CBB25DD6E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BA20C3-F75A-8E4A-9FC0-1C5C50C98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C8784-E8A8-2E44-8202-FAC0704B8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1563" y="307975"/>
            <a:ext cx="5735016" cy="57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VIOLET PATTER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5095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B358D3-A82E-7A42-949A-12099241BB37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7285" y="5187550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4070" y="3224893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4070" y="1302004"/>
            <a:ext cx="855663" cy="855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87519" y="5232181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51563" y="2262188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9078118" y="128746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10058347" y="292894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8912" y="4214813"/>
            <a:ext cx="847725" cy="847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6544F6-B72E-C748-B9C0-4584A6B4220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044113" y="2262188"/>
            <a:ext cx="847725" cy="84772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B3E4B35-A60F-F146-9EC0-1F75A9F5527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3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28800"/>
            <a:ext cx="11558588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2E343-2B04-EB48-9B97-BD2FE8D48C7F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2EB9D60-2F95-3445-B654-FCDF2EF0D3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91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0713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A0274-0969-3941-8619-969AE42D3FF0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C806A32-B267-AC4B-8D3A-C87DD27BC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3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7" y="1825625"/>
            <a:ext cx="3675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794" y="1825625"/>
            <a:ext cx="3671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AE46-E964-4841-95DA-D027440F40A9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52804E9-EC7B-7941-AEE8-96B420A9CD2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16094" y="1825625"/>
            <a:ext cx="3671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D5D0B7A-79FB-B941-B60A-C7A6D8A2C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2442940-A61A-1D4B-8D34-AED74D349798}"/>
              </a:ext>
            </a:extLst>
          </p:cNvPr>
          <p:cNvSpPr/>
          <p:nvPr userDrawn="1"/>
        </p:nvSpPr>
        <p:spPr>
          <a:xfrm>
            <a:off x="0" y="0"/>
            <a:ext cx="40751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84CA1-A981-5642-BF29-DC185157FEF2}"/>
              </a:ext>
            </a:extLst>
          </p:cNvPr>
          <p:cNvSpPr/>
          <p:nvPr userDrawn="1"/>
        </p:nvSpPr>
        <p:spPr>
          <a:xfrm>
            <a:off x="8103765" y="0"/>
            <a:ext cx="4088235" cy="6858000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25898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2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BD696-7C8A-2A45-A7BF-3087168EA6B0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56BA1C-8FE7-1545-9EE7-FEB5790C61F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911336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3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B69221-EC07-7047-93A5-09CD4CA8598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06903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1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FBE6F9A-44DD-BC44-A416-8D2DFFC1E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3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7469-4926-C24C-9286-249EA7D18847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A3F6D-83D4-BE48-9E26-53EF39798E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2226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DFB3D4-E49B-0F4E-A134-A9946D7F6DD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436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62AACB-5EAA-694C-B128-5E55E763F06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0773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B5F8EB4-E974-7A4C-9DAA-ABC7E5BF8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95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A847-D166-824F-BF25-C81C07C7958A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0D89CE-43D8-264D-9E8B-EF25D8F99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1563" y="303213"/>
            <a:ext cx="5721350" cy="57324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28419C9-5EBA-7342-859C-C7B3F773D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51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nten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7438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67438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87EE-AB7B-094A-B9F5-CDE098C24703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0D89CE-43D8-264D-9E8B-EF25D8F99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388" y="303213"/>
            <a:ext cx="5721350" cy="57324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452ED5B-536E-0E40-AF5E-2B77DA9CD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1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2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/>
            </a:lvl1pPr>
            <a:lvl2pPr marL="7938" indent="0">
              <a:buNone/>
              <a:tabLst/>
              <a:defRPr sz="1000" cap="all" baseline="0"/>
            </a:lvl2pPr>
            <a:lvl3pPr marL="258763" indent="-258763">
              <a:tabLst/>
              <a:defRPr sz="1000"/>
            </a:lvl3pPr>
            <a:lvl4pPr marL="517525" indent="-250825">
              <a:tabLst/>
              <a:defRPr sz="1000"/>
            </a:lvl4pPr>
            <a:lvl5pPr marL="742950" indent="-209550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123EB-1A43-4C47-967B-614F31189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1521" y="307975"/>
            <a:ext cx="84772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5CB2C-9AAA-1545-915E-FC49B45E41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4264" y="1248105"/>
            <a:ext cx="885495" cy="885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D0D3B-8E64-C94D-8C57-958F4D587C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7250" y="2252663"/>
            <a:ext cx="855663" cy="855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E3624-EF0D-344F-99F9-38B4AA30CE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78912" y="3233738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138D8-3839-EB41-9693-581FF9D1CE2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8911" y="5180012"/>
            <a:ext cx="847726" cy="8477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974C70-9A1B-AD41-A5E9-A11196CF8EC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16763" y="2252663"/>
            <a:ext cx="863600" cy="86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1B349C-E974-CA4B-8764-2093323EC9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32666" y="1295881"/>
            <a:ext cx="847725" cy="847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409720-67C7-9E46-AEB9-D2ED2D6E73B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17249" y="5201133"/>
            <a:ext cx="855663" cy="855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240006-C33B-FA46-BCDC-BF385748B15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083550" y="4198938"/>
            <a:ext cx="863600" cy="86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52FABE-7A49-B541-8D4D-5F2D7F0B4A8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172075" y="4214813"/>
            <a:ext cx="847725" cy="84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78D3D4-C81F-0A47-B195-07CB55354A1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033969" y="1304663"/>
            <a:ext cx="838943" cy="8389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EE42EA-6D04-1848-B012-BD6227B7702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153149" y="3233738"/>
            <a:ext cx="847725" cy="8477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2AE748-0409-204F-911D-ED5B95B1510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19271" y="2278064"/>
            <a:ext cx="830262" cy="8302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515782-B710-0042-9284-5AEF22241D9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01807" y="305041"/>
            <a:ext cx="847725" cy="847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995910-AE81-184A-AE58-D8D46E56062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78912" y="4198938"/>
            <a:ext cx="847725" cy="8477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F42211-D502-654E-A7BC-34E97CA8F59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163313" y="1295881"/>
            <a:ext cx="847725" cy="8477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20B70C-80FC-B647-98C0-AF2E0A554BD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132638" y="5180012"/>
            <a:ext cx="847725" cy="8477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8A033A-DA29-BA45-807C-B9128E9A703E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059985" y="5181600"/>
            <a:ext cx="846137" cy="8461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D37044-59FA-F143-AECF-6BD3BC419F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096376" y="1286115"/>
            <a:ext cx="830262" cy="830262"/>
          </a:xfrm>
          <a:prstGeom prst="rect">
            <a:avLst/>
          </a:prstGeom>
        </p:spPr>
      </p:pic>
      <p:pic>
        <p:nvPicPr>
          <p:cNvPr id="36" name="Picture 35" descr="A close up of a light&#10;&#10;Description automatically generated">
            <a:extLst>
              <a:ext uri="{FF2B5EF4-FFF2-40B4-BE49-F238E27FC236}">
                <a16:creationId xmlns:a16="http://schemas.microsoft.com/office/drawing/2014/main" id="{5CFE78B2-A15B-C74B-8DD5-F48462C4F3E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2714625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13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7ADE-6F10-1142-AEA7-FE5F1740BF72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12900"/>
            <a:ext cx="4740275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319E05-FBB0-154D-AFD4-BB32ED379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89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563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1FEBB-6A99-D647-AC16-C20746B1070E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1563" y="1612900"/>
            <a:ext cx="4740275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CCE732E-C107-BD4E-9194-BE69973C10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85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41555-4E7B-2F45-99CC-7D97BF5184A8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0FA26F5-3091-E641-993F-2ECD0C962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6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0F37E5-098D-4B4E-8F50-5BBDD0914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7149" y="0"/>
            <a:ext cx="3240088" cy="6858000"/>
          </a:xfrm>
          <a:solidFill>
            <a:schemeClr val="accent1"/>
          </a:solidFill>
        </p:spPr>
        <p:txBody>
          <a:bodyPr lIns="457200" tIns="1188720" rIns="274320"/>
          <a:lstStyle>
            <a:lvl1pPr>
              <a:spcAft>
                <a:spcPts val="600"/>
              </a:spcAft>
              <a:defRPr sz="60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tabLst/>
              <a:defRPr sz="1600">
                <a:solidFill>
                  <a:schemeClr val="bg1"/>
                </a:solidFill>
              </a:defRPr>
            </a:lvl2pPr>
            <a:lvl3pPr marL="228600" indent="-228600">
              <a:tabLst/>
              <a:defRPr sz="1600">
                <a:solidFill>
                  <a:schemeClr val="bg1"/>
                </a:solidFill>
              </a:defRPr>
            </a:lvl3pPr>
            <a:lvl4pPr marL="228600" indent="-228600">
              <a:tabLst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7783513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2BEFA7-94B0-F14D-8D0E-FEFBB368FAB7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12900"/>
            <a:ext cx="7783513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C566847-4092-F94E-B9BC-01D5BB6C0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5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50D1-D419-0749-9CE8-FF2378899362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5" y="1287463"/>
            <a:ext cx="766603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EC86BF-9327-3A4F-90FA-1E4B778717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7838" y="1287463"/>
            <a:ext cx="3775075" cy="2052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3C9E418-C89A-204C-9103-99356F5EFD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7838" y="3509963"/>
            <a:ext cx="3775075" cy="2052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7666038" cy="282575"/>
          </a:xfrm>
        </p:spPr>
        <p:txBody>
          <a:bodyPr>
            <a:noAutofit/>
          </a:bodyPr>
          <a:lstStyle>
            <a:lvl1pPr>
              <a:defRPr sz="1200" cap="all" baseline="0"/>
            </a:lvl1pPr>
            <a:lvl2pPr marL="0" indent="0">
              <a:buFontTx/>
              <a:buNone/>
              <a:tabLst/>
              <a:defRPr sz="120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09B8E08-9676-1849-8CE5-D53F66538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5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417-37E1-084F-875D-6EF728360C51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5" y="1287463"/>
            <a:ext cx="5713413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7666038" cy="282575"/>
          </a:xfrm>
        </p:spPr>
        <p:txBody>
          <a:bodyPr>
            <a:noAutofit/>
          </a:bodyPr>
          <a:lstStyle>
            <a:lvl1pPr>
              <a:defRPr sz="1200" cap="all" baseline="0"/>
            </a:lvl1pPr>
            <a:lvl2pPr marL="0" indent="0">
              <a:buFontTx/>
              <a:buNone/>
              <a:tabLst/>
              <a:defRPr sz="120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9A62191-A9D2-DF45-834A-37875AA2A7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3625" y="1287463"/>
            <a:ext cx="5713413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B56591-394A-6B43-936F-53AF04DA1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2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BCD5-E8D7-3442-80F4-C6371EB1D97F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9A62191-A9D2-DF45-834A-37875AA2A7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32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F8CEA54-6802-3A40-B183-F9B003BC3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48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B427520-87EA-644B-AF80-E5FE47514A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59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BF1C567-1ED2-384F-A94D-5752BA2E65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994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1CDEE0C-04F8-2F47-A3C2-889EAC6A7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87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itle and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A48080-CFFA-6B40-8C63-9846472B9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DEE0A6-592B-1D4B-BE47-CBE2064D89FC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8D725D-0795-4D47-9DB2-E970319D9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38300"/>
            <a:ext cx="3760788" cy="4405884"/>
          </a:xfrm>
        </p:spPr>
        <p:txBody>
          <a:bodyPr>
            <a:noAutofit/>
          </a:bodyPr>
          <a:lstStyle>
            <a:lvl1pPr>
              <a:defRPr sz="1600"/>
            </a:lvl1pPr>
            <a:lvl2pPr marL="228600" indent="-228600">
              <a:tabLst/>
              <a:defRPr sz="1600"/>
            </a:lvl2pPr>
            <a:lvl3pPr marL="457200" indent="-228600">
              <a:tabLst/>
              <a:defRPr sz="1600"/>
            </a:lvl3pPr>
            <a:lvl4pPr marL="736600" indent="-228600">
              <a:tabLst/>
              <a:defRPr sz="1600"/>
            </a:lvl4pPr>
            <a:lvl5pPr marL="965200" indent="-228600">
              <a:tabLst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0983129-D091-E247-B044-C1D64013F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 title and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A48080-CFFA-6B40-8C63-9846472B9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3ACD63-CEFE-0742-A49C-23CB2A8A6E13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8D725D-0795-4D47-9DB2-E970319D9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38299"/>
            <a:ext cx="3760788" cy="439737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 marL="228600" indent="-228600">
              <a:tabLst/>
              <a:defRPr sz="1600">
                <a:solidFill>
                  <a:schemeClr val="bg1"/>
                </a:solidFill>
              </a:defRPr>
            </a:lvl2pPr>
            <a:lvl3pPr marL="457200" indent="-228600">
              <a:tabLst/>
              <a:defRPr sz="1600">
                <a:solidFill>
                  <a:schemeClr val="bg1"/>
                </a:solidFill>
              </a:defRPr>
            </a:lvl3pPr>
            <a:lvl4pPr marL="736600" indent="-228600">
              <a:tabLst/>
              <a:defRPr sz="1600">
                <a:solidFill>
                  <a:schemeClr val="bg1"/>
                </a:solidFill>
              </a:defRPr>
            </a:lvl4pPr>
            <a:lvl5pPr marL="965200" indent="-228600"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A94237B-51B2-7444-BA3E-31BD67CFB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49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B2E09-5AA7-F94D-929B-98BBF584D59A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5A43A-1760-E741-9DE9-DEEC813AAD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GROWT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7938" indent="0">
              <a:buNone/>
              <a:tabLst/>
              <a:defRPr sz="1000" cap="all" baseline="0">
                <a:solidFill>
                  <a:schemeClr val="bg1"/>
                </a:solidFill>
              </a:defRPr>
            </a:lvl2pPr>
            <a:lvl3pPr marL="258763" indent="-258763">
              <a:tabLst/>
              <a:defRPr sz="1000">
                <a:solidFill>
                  <a:schemeClr val="bg1"/>
                </a:solidFill>
              </a:defRPr>
            </a:lvl3pPr>
            <a:lvl4pPr marL="517525" indent="-250825">
              <a:tabLst/>
              <a:defRPr sz="1000">
                <a:solidFill>
                  <a:schemeClr val="bg1"/>
                </a:solidFill>
              </a:defRPr>
            </a:lvl4pPr>
            <a:lvl5pPr marL="742950" indent="-209550">
              <a:tabLst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6615C-F950-1A48-ABE9-B6CBA87EB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6151564" y="304802"/>
            <a:ext cx="5730874" cy="573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CB111-D8A3-D149-87AE-C6C0C453F4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714625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3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bg>
      <p:bgPr>
        <a:solidFill>
          <a:srgbClr val="2B0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4B2E09-5AA7-F94D-929B-98BBF584D59A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A1175-CF73-5649-9406-0D8248837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118" y="718540"/>
            <a:ext cx="11412636" cy="5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2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TANGERINE COMMUNIT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B5DBBAE-2EFD-2244-9EB2-5B025B1584F2}"/>
              </a:ext>
            </a:extLst>
          </p:cNvPr>
          <p:cNvSpPr/>
          <p:nvPr userDrawn="1"/>
        </p:nvSpPr>
        <p:spPr>
          <a:xfrm>
            <a:off x="0" y="6080499"/>
            <a:ext cx="764088" cy="764088"/>
          </a:xfrm>
          <a:prstGeom prst="rect">
            <a:avLst/>
          </a:prstGeom>
          <a:solidFill>
            <a:srgbClr val="FF6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F07272-15A4-0748-999E-8D6BECC86814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4740274" cy="1141412"/>
          </a:xfrm>
        </p:spPr>
        <p:txBody>
          <a:bodyPr/>
          <a:lstStyle>
            <a:lvl1pPr marL="242888" indent="-227013">
              <a:lnSpc>
                <a:spcPts val="3600"/>
              </a:lnSpc>
              <a:tabLst/>
              <a:defRPr sz="3200" cap="none" baseline="0">
                <a:solidFill>
                  <a:schemeClr val="bg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bg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bg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8A121CC-88C2-BE4B-817D-61D4EAEE3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05E7F8-BFFF-4854-B6E6-FCA04480712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151563" y="-1058863"/>
            <a:ext cx="7140575" cy="7138988"/>
            <a:chOff x="3875" y="-667"/>
            <a:chExt cx="4498" cy="449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F860D94-8B20-4CF4-8DD3-5C20EA7258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875" y="-667"/>
              <a:ext cx="4498" cy="449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C8947C4-F833-4E96-9D50-5B72CDF670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-667"/>
              <a:ext cx="1503" cy="1503"/>
            </a:xfrm>
            <a:custGeom>
              <a:avLst/>
              <a:gdLst>
                <a:gd name="T0" fmla="*/ 959 w 959"/>
                <a:gd name="T1" fmla="*/ 479 h 959"/>
                <a:gd name="T2" fmla="*/ 959 w 959"/>
                <a:gd name="T3" fmla="*/ 479 h 959"/>
                <a:gd name="T4" fmla="*/ 479 w 959"/>
                <a:gd name="T5" fmla="*/ 959 h 959"/>
                <a:gd name="T6" fmla="*/ 0 w 959"/>
                <a:gd name="T7" fmla="*/ 479 h 959"/>
                <a:gd name="T8" fmla="*/ 479 w 959"/>
                <a:gd name="T9" fmla="*/ 0 h 959"/>
                <a:gd name="T10" fmla="*/ 959 w 959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59">
                  <a:moveTo>
                    <a:pt x="959" y="479"/>
                  </a:moveTo>
                  <a:lnTo>
                    <a:pt x="959" y="479"/>
                  </a:lnTo>
                  <a:cubicBezTo>
                    <a:pt x="959" y="744"/>
                    <a:pt x="745" y="959"/>
                    <a:pt x="479" y="959"/>
                  </a:cubicBezTo>
                  <a:cubicBezTo>
                    <a:pt x="214" y="959"/>
                    <a:pt x="0" y="744"/>
                    <a:pt x="0" y="479"/>
                  </a:cubicBezTo>
                  <a:cubicBezTo>
                    <a:pt x="0" y="213"/>
                    <a:pt x="214" y="0"/>
                    <a:pt x="479" y="0"/>
                  </a:cubicBezTo>
                  <a:cubicBezTo>
                    <a:pt x="745" y="0"/>
                    <a:pt x="959" y="213"/>
                    <a:pt x="959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9B0B8E4-E660-4E00-8AD0-A624BD4D2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-667"/>
              <a:ext cx="1505" cy="1503"/>
            </a:xfrm>
            <a:custGeom>
              <a:avLst/>
              <a:gdLst>
                <a:gd name="T0" fmla="*/ 960 w 960"/>
                <a:gd name="T1" fmla="*/ 479 h 959"/>
                <a:gd name="T2" fmla="*/ 960 w 960"/>
                <a:gd name="T3" fmla="*/ 479 h 959"/>
                <a:gd name="T4" fmla="*/ 480 w 960"/>
                <a:gd name="T5" fmla="*/ 959 h 959"/>
                <a:gd name="T6" fmla="*/ 0 w 960"/>
                <a:gd name="T7" fmla="*/ 479 h 959"/>
                <a:gd name="T8" fmla="*/ 480 w 960"/>
                <a:gd name="T9" fmla="*/ 0 h 959"/>
                <a:gd name="T10" fmla="*/ 960 w 960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59">
                  <a:moveTo>
                    <a:pt x="960" y="479"/>
                  </a:moveTo>
                  <a:lnTo>
                    <a:pt x="960" y="479"/>
                  </a:lnTo>
                  <a:cubicBezTo>
                    <a:pt x="960" y="744"/>
                    <a:pt x="746" y="959"/>
                    <a:pt x="480" y="959"/>
                  </a:cubicBezTo>
                  <a:cubicBezTo>
                    <a:pt x="215" y="959"/>
                    <a:pt x="0" y="744"/>
                    <a:pt x="0" y="479"/>
                  </a:cubicBezTo>
                  <a:cubicBezTo>
                    <a:pt x="0" y="213"/>
                    <a:pt x="215" y="0"/>
                    <a:pt x="480" y="0"/>
                  </a:cubicBezTo>
                  <a:cubicBezTo>
                    <a:pt x="746" y="0"/>
                    <a:pt x="960" y="213"/>
                    <a:pt x="960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EA2C4C6-405C-4E47-B94A-3114ABF74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-667"/>
              <a:ext cx="1505" cy="1503"/>
            </a:xfrm>
            <a:custGeom>
              <a:avLst/>
              <a:gdLst>
                <a:gd name="T0" fmla="*/ 960 w 960"/>
                <a:gd name="T1" fmla="*/ 479 h 959"/>
                <a:gd name="T2" fmla="*/ 960 w 960"/>
                <a:gd name="T3" fmla="*/ 479 h 959"/>
                <a:gd name="T4" fmla="*/ 480 w 960"/>
                <a:gd name="T5" fmla="*/ 959 h 959"/>
                <a:gd name="T6" fmla="*/ 0 w 960"/>
                <a:gd name="T7" fmla="*/ 479 h 959"/>
                <a:gd name="T8" fmla="*/ 480 w 960"/>
                <a:gd name="T9" fmla="*/ 0 h 959"/>
                <a:gd name="T10" fmla="*/ 960 w 960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59">
                  <a:moveTo>
                    <a:pt x="960" y="479"/>
                  </a:moveTo>
                  <a:lnTo>
                    <a:pt x="960" y="479"/>
                  </a:lnTo>
                  <a:cubicBezTo>
                    <a:pt x="960" y="744"/>
                    <a:pt x="746" y="959"/>
                    <a:pt x="480" y="959"/>
                  </a:cubicBezTo>
                  <a:cubicBezTo>
                    <a:pt x="215" y="959"/>
                    <a:pt x="0" y="744"/>
                    <a:pt x="0" y="479"/>
                  </a:cubicBezTo>
                  <a:cubicBezTo>
                    <a:pt x="0" y="213"/>
                    <a:pt x="215" y="0"/>
                    <a:pt x="480" y="0"/>
                  </a:cubicBezTo>
                  <a:cubicBezTo>
                    <a:pt x="746" y="0"/>
                    <a:pt x="960" y="213"/>
                    <a:pt x="960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EA6BEFF-BF53-434E-8A49-CD6304A283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836"/>
              <a:ext cx="1503" cy="1505"/>
            </a:xfrm>
            <a:custGeom>
              <a:avLst/>
              <a:gdLst>
                <a:gd name="T0" fmla="*/ 959 w 959"/>
                <a:gd name="T1" fmla="*/ 480 h 960"/>
                <a:gd name="T2" fmla="*/ 959 w 959"/>
                <a:gd name="T3" fmla="*/ 480 h 960"/>
                <a:gd name="T4" fmla="*/ 479 w 959"/>
                <a:gd name="T5" fmla="*/ 960 h 960"/>
                <a:gd name="T6" fmla="*/ 0 w 959"/>
                <a:gd name="T7" fmla="*/ 480 h 960"/>
                <a:gd name="T8" fmla="*/ 479 w 959"/>
                <a:gd name="T9" fmla="*/ 0 h 960"/>
                <a:gd name="T10" fmla="*/ 959 w 959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60">
                  <a:moveTo>
                    <a:pt x="959" y="480"/>
                  </a:moveTo>
                  <a:lnTo>
                    <a:pt x="959" y="480"/>
                  </a:lnTo>
                  <a:cubicBezTo>
                    <a:pt x="959" y="745"/>
                    <a:pt x="745" y="960"/>
                    <a:pt x="479" y="960"/>
                  </a:cubicBezTo>
                  <a:cubicBezTo>
                    <a:pt x="214" y="960"/>
                    <a:pt x="0" y="745"/>
                    <a:pt x="0" y="480"/>
                  </a:cubicBezTo>
                  <a:cubicBezTo>
                    <a:pt x="0" y="214"/>
                    <a:pt x="214" y="0"/>
                    <a:pt x="479" y="0"/>
                  </a:cubicBezTo>
                  <a:cubicBezTo>
                    <a:pt x="745" y="0"/>
                    <a:pt x="959" y="214"/>
                    <a:pt x="959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044A9D-29C1-4EA1-82ED-9BE0B8A67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836"/>
              <a:ext cx="1505" cy="1505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7967AD3-9699-483F-963E-7DDADA63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836"/>
              <a:ext cx="1505" cy="1505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6C94242-5213-438F-B495-E50304E1D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2341"/>
              <a:ext cx="1503" cy="1504"/>
            </a:xfrm>
            <a:custGeom>
              <a:avLst/>
              <a:gdLst>
                <a:gd name="T0" fmla="*/ 959 w 959"/>
                <a:gd name="T1" fmla="*/ 480 h 960"/>
                <a:gd name="T2" fmla="*/ 959 w 959"/>
                <a:gd name="T3" fmla="*/ 480 h 960"/>
                <a:gd name="T4" fmla="*/ 479 w 959"/>
                <a:gd name="T5" fmla="*/ 960 h 960"/>
                <a:gd name="T6" fmla="*/ 0 w 959"/>
                <a:gd name="T7" fmla="*/ 480 h 960"/>
                <a:gd name="T8" fmla="*/ 479 w 959"/>
                <a:gd name="T9" fmla="*/ 0 h 960"/>
                <a:gd name="T10" fmla="*/ 959 w 959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60">
                  <a:moveTo>
                    <a:pt x="959" y="480"/>
                  </a:moveTo>
                  <a:lnTo>
                    <a:pt x="959" y="480"/>
                  </a:lnTo>
                  <a:cubicBezTo>
                    <a:pt x="959" y="745"/>
                    <a:pt x="745" y="960"/>
                    <a:pt x="479" y="960"/>
                  </a:cubicBezTo>
                  <a:cubicBezTo>
                    <a:pt x="214" y="960"/>
                    <a:pt x="0" y="745"/>
                    <a:pt x="0" y="480"/>
                  </a:cubicBezTo>
                  <a:cubicBezTo>
                    <a:pt x="0" y="214"/>
                    <a:pt x="214" y="0"/>
                    <a:pt x="479" y="0"/>
                  </a:cubicBezTo>
                  <a:cubicBezTo>
                    <a:pt x="745" y="0"/>
                    <a:pt x="959" y="214"/>
                    <a:pt x="959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821AEC0-B07B-4385-B8C0-63F0DF350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2341"/>
              <a:ext cx="1505" cy="1504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6C47BB6-8E1A-4713-87AE-0BEDA0899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2341"/>
              <a:ext cx="1505" cy="1504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430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DBA39E-56F5-BC41-88A8-C93F16A84D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000" y="0"/>
            <a:ext cx="8001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F8964B-446E-124E-9C40-795014D96DC3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3760787" cy="1141412"/>
          </a:xfrm>
        </p:spPr>
        <p:txBody>
          <a:bodyPr/>
          <a:lstStyle>
            <a:lvl1pPr marL="242888" indent="-227013">
              <a:lnSpc>
                <a:spcPts val="4200"/>
              </a:lnSpc>
              <a:tabLst/>
              <a:defRPr sz="3200" cap="none" baseline="0">
                <a:solidFill>
                  <a:schemeClr val="tx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tx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tx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tx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A73854-B123-A943-AE19-28ADB1BED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17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68A428-BAF3-514A-BD02-2396365EE3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8043CF-4FB5-F147-9BE4-BDE679ABC9CD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3760787" cy="1141412"/>
          </a:xfrm>
        </p:spPr>
        <p:txBody>
          <a:bodyPr/>
          <a:lstStyle>
            <a:lvl1pPr marL="242888" indent="-227013">
              <a:lnSpc>
                <a:spcPts val="4200"/>
              </a:lnSpc>
              <a:tabLst/>
              <a:defRPr sz="3200" cap="none" baseline="0">
                <a:solidFill>
                  <a:schemeClr val="bg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bg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bg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A9B9B-B774-F84D-9A19-C9EDEEAC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589" y="6248181"/>
            <a:ext cx="411480" cy="41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22E1C-1301-0448-B26E-22AB81CB01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7285" y="5187550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C32B95-5454-0F45-91FC-4B9C3F2E56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4070" y="3224893"/>
            <a:ext cx="864453" cy="864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DF3E4-C99C-F54D-9967-C9859511BC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14070" y="1302004"/>
            <a:ext cx="855663" cy="855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10FF9-D064-E549-8FFE-2967DFB3D6C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87519" y="5232181"/>
            <a:ext cx="849311" cy="849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CF404A-CD11-014B-850A-0DEFD74DCA0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9078118" y="1287463"/>
            <a:ext cx="849312" cy="849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4D75CB-2025-994D-A230-C5B351D7637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/>
          </a:blip>
          <a:stretch>
            <a:fillRect/>
          </a:stretch>
        </p:blipFill>
        <p:spPr>
          <a:xfrm rot="16200000">
            <a:off x="11015091" y="4229836"/>
            <a:ext cx="847725" cy="847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0B838-2D08-FB4F-8A7C-9A51932B63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10058347" y="292894"/>
            <a:ext cx="869156" cy="8691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0B4217-3240-DA45-9B16-53450D607F5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44113" y="2262188"/>
            <a:ext cx="847725" cy="84772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886B27C-881A-2840-AA67-6F28BBD6CBA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29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BLUE MULT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4842891" cy="961962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42439-A9CE-0B42-AF84-203A508965B7}"/>
              </a:ext>
            </a:extLst>
          </p:cNvPr>
          <p:cNvSpPr/>
          <p:nvPr userDrawn="1"/>
        </p:nvSpPr>
        <p:spPr>
          <a:xfrm>
            <a:off x="0" y="6080499"/>
            <a:ext cx="764088" cy="764088"/>
          </a:xfrm>
          <a:prstGeom prst="rect">
            <a:avLst/>
          </a:prstGeom>
          <a:solidFill>
            <a:srgbClr val="06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7D827-D31E-AE44-AD3E-AE621346A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589" y="6248181"/>
            <a:ext cx="411480" cy="411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26915" y="3253101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7250" y="2252663"/>
            <a:ext cx="864453" cy="864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76576" y="4198938"/>
            <a:ext cx="847725" cy="847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20516" y="2252663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10042526" y="4231936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10022682" y="258988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42790" y="5195488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E8B41F-2066-2542-8B55-00B3A99114F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157165" y="3232152"/>
            <a:ext cx="849311" cy="8493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4EF2AE-B99C-A040-A78B-F57F39D8501E}"/>
              </a:ext>
            </a:extLst>
          </p:cNvPr>
          <p:cNvSpPr/>
          <p:nvPr userDrawn="1"/>
        </p:nvSpPr>
        <p:spPr>
          <a:xfrm>
            <a:off x="16606" y="6093912"/>
            <a:ext cx="1032112" cy="764088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85A7E4-2FFE-0946-A6A4-F5850AC16E7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20516" y="5175477"/>
            <a:ext cx="854075" cy="8540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90BBA-61FE-FC47-9A99-54BEB00FC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5081588"/>
            <a:ext cx="4740275" cy="1012825"/>
          </a:xfrm>
        </p:spPr>
        <p:txBody>
          <a:bodyPr/>
          <a:lstStyle>
            <a:lvl1pPr>
              <a:spcBef>
                <a:spcPts val="0"/>
              </a:spcBef>
              <a:defRPr sz="1400" cap="all" baseline="0">
                <a:solidFill>
                  <a:schemeClr val="bg1"/>
                </a:solidFill>
              </a:defRPr>
            </a:lvl1pPr>
            <a:lvl2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3pPr>
            <a:lvl4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4pPr>
            <a:lvl5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B35A23-B32E-6D4E-AA43-AB0BC06CBC3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37160" y="-137160"/>
            <a:ext cx="3921125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52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MI RGB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DF4E-9F15-7448-8B6E-B9F8DAB7F757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A7FC9E-D21E-0842-B9A4-C1381DD0D750}"/>
              </a:ext>
            </a:extLst>
          </p:cNvPr>
          <p:cNvSpPr/>
          <p:nvPr userDrawn="1"/>
        </p:nvSpPr>
        <p:spPr>
          <a:xfrm>
            <a:off x="8089897" y="1287463"/>
            <a:ext cx="2801941" cy="846137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VIOLET</a:t>
            </a:r>
          </a:p>
          <a:p>
            <a:pPr algn="l"/>
            <a:r>
              <a:rPr lang="en-US" sz="1800" b="1"/>
              <a:t>79</a:t>
            </a:r>
            <a:r>
              <a:rPr lang="en-US" sz="1800"/>
              <a:t>  /  </a:t>
            </a:r>
            <a:r>
              <a:rPr lang="en-US" sz="1800" b="1"/>
              <a:t>23</a:t>
            </a:r>
            <a:r>
              <a:rPr lang="en-US" sz="1800"/>
              <a:t>  /  </a:t>
            </a:r>
            <a:r>
              <a:rPr lang="en-US" sz="1800" b="1"/>
              <a:t>168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A261B9-ADC3-7D43-A0C2-8F1E9644156B}"/>
              </a:ext>
            </a:extLst>
          </p:cNvPr>
          <p:cNvSpPr/>
          <p:nvPr userDrawn="1"/>
        </p:nvSpPr>
        <p:spPr>
          <a:xfrm>
            <a:off x="8089897" y="2252663"/>
            <a:ext cx="2809876" cy="863600"/>
          </a:xfrm>
          <a:prstGeom prst="rect">
            <a:avLst/>
          </a:prstGeom>
          <a:solidFill>
            <a:srgbClr val="2B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VIOLET</a:t>
            </a:r>
          </a:p>
          <a:p>
            <a:pPr algn="l"/>
            <a:r>
              <a:rPr lang="en-US" sz="1800" b="1"/>
              <a:t>43</a:t>
            </a:r>
            <a:r>
              <a:rPr lang="en-US" sz="1800"/>
              <a:t>  /  </a:t>
            </a:r>
            <a:r>
              <a:rPr lang="en-US" sz="1800" b="1"/>
              <a:t>0</a:t>
            </a:r>
            <a:r>
              <a:rPr lang="en-US" sz="1800"/>
              <a:t>  /  </a:t>
            </a:r>
            <a:r>
              <a:rPr lang="en-US" sz="1800" b="1"/>
              <a:t>140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E0A6B-1DE3-8942-9126-297061B387D2}"/>
              </a:ext>
            </a:extLst>
          </p:cNvPr>
          <p:cNvSpPr/>
          <p:nvPr userDrawn="1"/>
        </p:nvSpPr>
        <p:spPr>
          <a:xfrm>
            <a:off x="8097838" y="3233738"/>
            <a:ext cx="2809876" cy="846137"/>
          </a:xfrm>
          <a:prstGeom prst="rect">
            <a:avLst/>
          </a:prstGeom>
          <a:solidFill>
            <a:srgbClr val="8A6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VIOLET</a:t>
            </a:r>
          </a:p>
          <a:p>
            <a:pPr algn="l"/>
            <a:r>
              <a:rPr lang="en-US" sz="1800" b="1"/>
              <a:t>138</a:t>
            </a:r>
            <a:r>
              <a:rPr lang="en-US" sz="1800"/>
              <a:t>  /  </a:t>
            </a:r>
            <a:r>
              <a:rPr lang="en-US" sz="1800" b="1"/>
              <a:t>102</a:t>
            </a:r>
            <a:r>
              <a:rPr lang="en-US" sz="1800"/>
              <a:t>  /  </a:t>
            </a:r>
            <a:r>
              <a:rPr lang="en-US" sz="1800" b="1"/>
              <a:t>196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37323-D8AF-604E-8FF2-9AAD1275006C}"/>
              </a:ext>
            </a:extLst>
          </p:cNvPr>
          <p:cNvSpPr/>
          <p:nvPr userDrawn="1"/>
        </p:nvSpPr>
        <p:spPr>
          <a:xfrm>
            <a:off x="8097837" y="4194020"/>
            <a:ext cx="2794001" cy="855043"/>
          </a:xfrm>
          <a:prstGeom prst="rect">
            <a:avLst/>
          </a:prstGeom>
          <a:solidFill>
            <a:srgbClr val="C4B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VIOLET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196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178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62AEF3-06EF-774F-8498-183D41E71AE0}"/>
              </a:ext>
            </a:extLst>
          </p:cNvPr>
          <p:cNvSpPr/>
          <p:nvPr userDrawn="1"/>
        </p:nvSpPr>
        <p:spPr>
          <a:xfrm>
            <a:off x="314325" y="1287463"/>
            <a:ext cx="2787650" cy="846137"/>
          </a:xfrm>
          <a:prstGeom prst="rect">
            <a:avLst/>
          </a:prstGeom>
          <a:solidFill>
            <a:srgbClr val="FF6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TANGERINE</a:t>
            </a:r>
          </a:p>
          <a:p>
            <a:pPr algn="l"/>
            <a:r>
              <a:rPr lang="en-US" sz="1800" b="1"/>
              <a:t>255</a:t>
            </a:r>
            <a:r>
              <a:rPr lang="en-US" sz="1800"/>
              <a:t>  /  </a:t>
            </a:r>
            <a:r>
              <a:rPr lang="en-US" sz="1800" b="1"/>
              <a:t>97</a:t>
            </a:r>
            <a:r>
              <a:rPr lang="en-US" sz="1800"/>
              <a:t>  /  </a:t>
            </a:r>
            <a:r>
              <a:rPr lang="en-US" sz="1800" b="1"/>
              <a:t>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DEB17-94FF-E548-B97A-16818CD14EC9}"/>
              </a:ext>
            </a:extLst>
          </p:cNvPr>
          <p:cNvSpPr/>
          <p:nvPr userDrawn="1"/>
        </p:nvSpPr>
        <p:spPr>
          <a:xfrm>
            <a:off x="314325" y="2252663"/>
            <a:ext cx="2787650" cy="863600"/>
          </a:xfrm>
          <a:prstGeom prst="rect">
            <a:avLst/>
          </a:prstGeom>
          <a:solidFill>
            <a:srgbClr val="DD3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TANGERINE</a:t>
            </a:r>
          </a:p>
          <a:p>
            <a:pPr algn="l"/>
            <a:r>
              <a:rPr lang="en-US" sz="1800" b="1"/>
              <a:t>221</a:t>
            </a:r>
            <a:r>
              <a:rPr lang="en-US" sz="1800"/>
              <a:t>  /  </a:t>
            </a:r>
            <a:r>
              <a:rPr lang="en-US" sz="1800" b="1"/>
              <a:t>49</a:t>
            </a:r>
            <a:r>
              <a:rPr lang="en-US" sz="1800"/>
              <a:t>  /  </a:t>
            </a:r>
            <a:r>
              <a:rPr lang="en-US" sz="1800" b="1"/>
              <a:t>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301F3-2A0E-1D4A-92D3-8186F8681165}"/>
              </a:ext>
            </a:extLst>
          </p:cNvPr>
          <p:cNvSpPr/>
          <p:nvPr userDrawn="1"/>
        </p:nvSpPr>
        <p:spPr>
          <a:xfrm>
            <a:off x="314325" y="3235326"/>
            <a:ext cx="2787650" cy="846137"/>
          </a:xfrm>
          <a:prstGeom prst="rect">
            <a:avLst/>
          </a:prstGeom>
          <a:solidFill>
            <a:srgbClr val="FF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TANGRINE</a:t>
            </a:r>
          </a:p>
          <a:p>
            <a:pPr algn="l"/>
            <a:r>
              <a:rPr lang="en-US" sz="1800" b="1"/>
              <a:t>255</a:t>
            </a:r>
            <a:r>
              <a:rPr lang="en-US" sz="1800"/>
              <a:t>  /  </a:t>
            </a:r>
            <a:r>
              <a:rPr lang="en-US" sz="1800" b="1"/>
              <a:t>148</a:t>
            </a:r>
            <a:r>
              <a:rPr lang="en-US" sz="1800"/>
              <a:t>  /  </a:t>
            </a:r>
            <a:r>
              <a:rPr lang="en-US" sz="1800" b="1"/>
              <a:t>97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1547C-C161-5F48-BDAC-1F1EFD24AE21}"/>
              </a:ext>
            </a:extLst>
          </p:cNvPr>
          <p:cNvSpPr/>
          <p:nvPr userDrawn="1"/>
        </p:nvSpPr>
        <p:spPr>
          <a:xfrm>
            <a:off x="314325" y="4194280"/>
            <a:ext cx="2787650" cy="863601"/>
          </a:xfrm>
          <a:prstGeom prst="rect">
            <a:avLst/>
          </a:prstGeom>
          <a:solidFill>
            <a:srgbClr val="FFC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TANGERINE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255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201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176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CA985-13CB-2749-9593-531A5F61859C}"/>
              </a:ext>
            </a:extLst>
          </p:cNvPr>
          <p:cNvSpPr/>
          <p:nvPr userDrawn="1"/>
        </p:nvSpPr>
        <p:spPr>
          <a:xfrm>
            <a:off x="4190999" y="1287463"/>
            <a:ext cx="2809875" cy="846137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AQUA</a:t>
            </a:r>
          </a:p>
          <a:p>
            <a:pPr algn="l"/>
            <a:r>
              <a:rPr lang="en-US" sz="1800" b="1"/>
              <a:t>5</a:t>
            </a:r>
            <a:r>
              <a:rPr lang="en-US" sz="1800"/>
              <a:t>  /  </a:t>
            </a:r>
            <a:r>
              <a:rPr lang="en-US" sz="1800" b="1"/>
              <a:t>191</a:t>
            </a:r>
            <a:r>
              <a:rPr lang="en-US" sz="1800"/>
              <a:t>  /  </a:t>
            </a:r>
            <a:r>
              <a:rPr lang="en-US" sz="1800" b="1"/>
              <a:t>224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9A89E-34CE-C740-B050-0BDE98D1DC38}"/>
              </a:ext>
            </a:extLst>
          </p:cNvPr>
          <p:cNvSpPr/>
          <p:nvPr userDrawn="1"/>
        </p:nvSpPr>
        <p:spPr>
          <a:xfrm>
            <a:off x="4191000" y="2252663"/>
            <a:ext cx="2809876" cy="863600"/>
          </a:xfrm>
          <a:prstGeom prst="rect">
            <a:avLst/>
          </a:prstGeom>
          <a:solidFill>
            <a:srgbClr val="008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AQUA</a:t>
            </a:r>
          </a:p>
          <a:p>
            <a:pPr algn="l"/>
            <a:r>
              <a:rPr lang="en-US" sz="1800" b="1"/>
              <a:t>0</a:t>
            </a:r>
            <a:r>
              <a:rPr lang="en-US" sz="1800"/>
              <a:t>  /  </a:t>
            </a:r>
            <a:r>
              <a:rPr lang="en-US" sz="1800" b="1"/>
              <a:t>128</a:t>
            </a:r>
            <a:r>
              <a:rPr lang="en-US" sz="1800"/>
              <a:t>  /  </a:t>
            </a:r>
            <a:r>
              <a:rPr lang="en-US" sz="1800" b="1"/>
              <a:t>168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BD599D-BD2F-634C-81A9-D0D58E47B24F}"/>
              </a:ext>
            </a:extLst>
          </p:cNvPr>
          <p:cNvSpPr/>
          <p:nvPr userDrawn="1"/>
        </p:nvSpPr>
        <p:spPr>
          <a:xfrm>
            <a:off x="4191000" y="3235326"/>
            <a:ext cx="2809876" cy="863600"/>
          </a:xfrm>
          <a:prstGeom prst="rect">
            <a:avLst/>
          </a:prstGeom>
          <a:solidFill>
            <a:srgbClr val="59D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AQUA</a:t>
            </a:r>
          </a:p>
          <a:p>
            <a:pPr algn="l"/>
            <a:r>
              <a:rPr lang="en-US" sz="1800" b="1"/>
              <a:t>89</a:t>
            </a:r>
            <a:r>
              <a:rPr lang="en-US" sz="1800"/>
              <a:t>  /  </a:t>
            </a:r>
            <a:r>
              <a:rPr lang="en-US" sz="1800" b="1"/>
              <a:t>212</a:t>
            </a:r>
            <a:r>
              <a:rPr lang="en-US" sz="1800"/>
              <a:t>  /  </a:t>
            </a:r>
            <a:r>
              <a:rPr lang="en-US" sz="1800" b="1"/>
              <a:t>235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F7047-EDC6-C34C-BC89-12A5B602FFA9}"/>
              </a:ext>
            </a:extLst>
          </p:cNvPr>
          <p:cNvSpPr/>
          <p:nvPr userDrawn="1"/>
        </p:nvSpPr>
        <p:spPr>
          <a:xfrm>
            <a:off x="4191001" y="4217989"/>
            <a:ext cx="2809873" cy="831074"/>
          </a:xfrm>
          <a:prstGeom prst="rect">
            <a:avLst/>
          </a:prstGeom>
          <a:solidFill>
            <a:srgbClr val="AB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AQUA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171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232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FCDB0-D573-CD46-8B3D-E23EAD152EEE}"/>
              </a:ext>
            </a:extLst>
          </p:cNvPr>
          <p:cNvSpPr/>
          <p:nvPr userDrawn="1"/>
        </p:nvSpPr>
        <p:spPr>
          <a:xfrm>
            <a:off x="8097837" y="5192007"/>
            <a:ext cx="2794001" cy="846137"/>
          </a:xfrm>
          <a:prstGeom prst="rect">
            <a:avLst/>
          </a:prstGeom>
          <a:solidFill>
            <a:srgbClr val="E5D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VIOLET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229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220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D8B3C-DBF9-9F49-B806-74219B2B2572}"/>
              </a:ext>
            </a:extLst>
          </p:cNvPr>
          <p:cNvSpPr/>
          <p:nvPr userDrawn="1"/>
        </p:nvSpPr>
        <p:spPr>
          <a:xfrm>
            <a:off x="314325" y="5181600"/>
            <a:ext cx="2787650" cy="856544"/>
          </a:xfrm>
          <a:prstGeom prst="rect">
            <a:avLst/>
          </a:prstGeom>
          <a:solidFill>
            <a:srgbClr val="FFE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 spc="0">
                <a:solidFill>
                  <a:schemeClr val="tx1"/>
                </a:solidFill>
              </a:rPr>
              <a:t>TANGERINE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255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231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5BA44-78E2-0B48-A9DB-999F6BA91E7C}"/>
              </a:ext>
            </a:extLst>
          </p:cNvPr>
          <p:cNvSpPr/>
          <p:nvPr userDrawn="1"/>
        </p:nvSpPr>
        <p:spPr>
          <a:xfrm>
            <a:off x="4191000" y="5181599"/>
            <a:ext cx="2809874" cy="856545"/>
          </a:xfrm>
          <a:prstGeom prst="rect">
            <a:avLst/>
          </a:prstGeom>
          <a:solidFill>
            <a:srgbClr val="D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AQUA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218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250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DDFA81B-362F-C744-8D4F-DBC10C5B1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F564D1-5342-4E4E-9F30-FF25D8C92B24}"/>
              </a:ext>
            </a:extLst>
          </p:cNvPr>
          <p:cNvSpPr txBox="1"/>
          <p:nvPr userDrawn="1"/>
        </p:nvSpPr>
        <p:spPr>
          <a:xfrm>
            <a:off x="314325" y="307975"/>
            <a:ext cx="1155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PMI RGB COLOR PALETTE</a:t>
            </a:r>
          </a:p>
          <a:p>
            <a:r>
              <a:rPr lang="en-US"/>
              <a:t>To quickly select a color you may copy and paste a color square or use the eyedropper.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805AAD-A141-EC4A-845B-673261D4FC5B}"/>
              </a:ext>
            </a:extLst>
          </p:cNvPr>
          <p:cNvSpPr/>
          <p:nvPr userDrawn="1"/>
        </p:nvSpPr>
        <p:spPr>
          <a:xfrm>
            <a:off x="3225800" y="1287463"/>
            <a:ext cx="852219" cy="863601"/>
          </a:xfrm>
          <a:prstGeom prst="rect">
            <a:avLst/>
          </a:prstGeom>
          <a:solidFill>
            <a:srgbClr val="FF6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772C7E-7AE5-6D42-9556-D2AB8C468063}"/>
              </a:ext>
            </a:extLst>
          </p:cNvPr>
          <p:cNvSpPr/>
          <p:nvPr userDrawn="1"/>
        </p:nvSpPr>
        <p:spPr>
          <a:xfrm>
            <a:off x="3225799" y="2268537"/>
            <a:ext cx="852219" cy="847725"/>
          </a:xfrm>
          <a:prstGeom prst="rect">
            <a:avLst/>
          </a:prstGeom>
          <a:solidFill>
            <a:srgbClr val="DD3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6D55C-0BA0-2D4A-B124-85F898C5AD94}"/>
              </a:ext>
            </a:extLst>
          </p:cNvPr>
          <p:cNvSpPr/>
          <p:nvPr userDrawn="1"/>
        </p:nvSpPr>
        <p:spPr>
          <a:xfrm>
            <a:off x="3225799" y="3248800"/>
            <a:ext cx="852219" cy="847725"/>
          </a:xfrm>
          <a:prstGeom prst="rect">
            <a:avLst/>
          </a:prstGeom>
          <a:solidFill>
            <a:srgbClr val="FF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6B7586-4096-614D-A83C-43B83BE0F580}"/>
              </a:ext>
            </a:extLst>
          </p:cNvPr>
          <p:cNvSpPr/>
          <p:nvPr userDrawn="1"/>
        </p:nvSpPr>
        <p:spPr>
          <a:xfrm>
            <a:off x="3225799" y="4198938"/>
            <a:ext cx="852219" cy="889070"/>
          </a:xfrm>
          <a:prstGeom prst="rect">
            <a:avLst/>
          </a:prstGeom>
          <a:solidFill>
            <a:srgbClr val="FFC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79991-12C3-D647-AD32-059D91118FAF}"/>
              </a:ext>
            </a:extLst>
          </p:cNvPr>
          <p:cNvSpPr/>
          <p:nvPr userDrawn="1"/>
        </p:nvSpPr>
        <p:spPr>
          <a:xfrm>
            <a:off x="3225799" y="5181599"/>
            <a:ext cx="852219" cy="856545"/>
          </a:xfrm>
          <a:prstGeom prst="rect">
            <a:avLst/>
          </a:prstGeom>
          <a:solidFill>
            <a:srgbClr val="FFE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12A59A-4BD5-6049-98CC-8C0A8CFCA00A}"/>
              </a:ext>
            </a:extLst>
          </p:cNvPr>
          <p:cNvSpPr/>
          <p:nvPr userDrawn="1"/>
        </p:nvSpPr>
        <p:spPr>
          <a:xfrm>
            <a:off x="7124699" y="1287463"/>
            <a:ext cx="872769" cy="863601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79B83B-7D20-F446-8390-380F236539CE}"/>
              </a:ext>
            </a:extLst>
          </p:cNvPr>
          <p:cNvSpPr/>
          <p:nvPr userDrawn="1"/>
        </p:nvSpPr>
        <p:spPr>
          <a:xfrm>
            <a:off x="7124699" y="2252663"/>
            <a:ext cx="872769" cy="863600"/>
          </a:xfrm>
          <a:prstGeom prst="rect">
            <a:avLst/>
          </a:prstGeom>
          <a:solidFill>
            <a:srgbClr val="008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E34087-F63C-6548-840E-9A07659253FB}"/>
              </a:ext>
            </a:extLst>
          </p:cNvPr>
          <p:cNvSpPr/>
          <p:nvPr userDrawn="1"/>
        </p:nvSpPr>
        <p:spPr>
          <a:xfrm>
            <a:off x="7124699" y="3233738"/>
            <a:ext cx="872769" cy="847725"/>
          </a:xfrm>
          <a:prstGeom prst="rect">
            <a:avLst/>
          </a:prstGeom>
          <a:solidFill>
            <a:srgbClr val="59D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E36593-1981-9C4C-B82F-F4B1860EEB88}"/>
              </a:ext>
            </a:extLst>
          </p:cNvPr>
          <p:cNvSpPr/>
          <p:nvPr userDrawn="1"/>
        </p:nvSpPr>
        <p:spPr>
          <a:xfrm>
            <a:off x="7124699" y="4198938"/>
            <a:ext cx="872769" cy="863600"/>
          </a:xfrm>
          <a:prstGeom prst="rect">
            <a:avLst/>
          </a:prstGeom>
          <a:solidFill>
            <a:srgbClr val="AB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57D99B-5237-9A4B-A84C-685716B53561}"/>
              </a:ext>
            </a:extLst>
          </p:cNvPr>
          <p:cNvSpPr/>
          <p:nvPr userDrawn="1"/>
        </p:nvSpPr>
        <p:spPr>
          <a:xfrm>
            <a:off x="7124699" y="5174543"/>
            <a:ext cx="872769" cy="861133"/>
          </a:xfrm>
          <a:prstGeom prst="rect">
            <a:avLst/>
          </a:prstGeom>
          <a:solidFill>
            <a:srgbClr val="D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DD6D23-F58E-E143-B31D-65A2D038597D}"/>
              </a:ext>
            </a:extLst>
          </p:cNvPr>
          <p:cNvSpPr/>
          <p:nvPr userDrawn="1"/>
        </p:nvSpPr>
        <p:spPr>
          <a:xfrm>
            <a:off x="11017250" y="1287463"/>
            <a:ext cx="860907" cy="846137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2EFD9D-14EF-AF43-B60C-0ACBA98784A5}"/>
              </a:ext>
            </a:extLst>
          </p:cNvPr>
          <p:cNvSpPr/>
          <p:nvPr userDrawn="1"/>
        </p:nvSpPr>
        <p:spPr>
          <a:xfrm>
            <a:off x="11017250" y="2237599"/>
            <a:ext cx="860907" cy="878664"/>
          </a:xfrm>
          <a:prstGeom prst="rect">
            <a:avLst/>
          </a:prstGeom>
          <a:solidFill>
            <a:srgbClr val="2B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C40295-6693-8941-A3A2-9ECBA9E23AF8}"/>
              </a:ext>
            </a:extLst>
          </p:cNvPr>
          <p:cNvSpPr/>
          <p:nvPr userDrawn="1"/>
        </p:nvSpPr>
        <p:spPr>
          <a:xfrm>
            <a:off x="11017250" y="3233738"/>
            <a:ext cx="860907" cy="847725"/>
          </a:xfrm>
          <a:prstGeom prst="rect">
            <a:avLst/>
          </a:prstGeom>
          <a:solidFill>
            <a:srgbClr val="8A6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FABA0B-5006-F445-BD23-4D781A964994}"/>
              </a:ext>
            </a:extLst>
          </p:cNvPr>
          <p:cNvSpPr/>
          <p:nvPr userDrawn="1"/>
        </p:nvSpPr>
        <p:spPr>
          <a:xfrm>
            <a:off x="11017250" y="4198938"/>
            <a:ext cx="860907" cy="863600"/>
          </a:xfrm>
          <a:prstGeom prst="rect">
            <a:avLst/>
          </a:prstGeom>
          <a:solidFill>
            <a:srgbClr val="C4B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11402F-669D-AD48-BF89-6A829342B32A}"/>
              </a:ext>
            </a:extLst>
          </p:cNvPr>
          <p:cNvSpPr/>
          <p:nvPr userDrawn="1"/>
        </p:nvSpPr>
        <p:spPr>
          <a:xfrm>
            <a:off x="11017250" y="5174544"/>
            <a:ext cx="860907" cy="861132"/>
          </a:xfrm>
          <a:prstGeom prst="rect">
            <a:avLst/>
          </a:prstGeom>
          <a:solidFill>
            <a:srgbClr val="E5D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7546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/>
            </a:lvl1pPr>
            <a:lvl2pPr marL="7938" indent="0">
              <a:buNone/>
              <a:tabLst/>
              <a:defRPr sz="1000" cap="all" baseline="0"/>
            </a:lvl2pPr>
            <a:lvl3pPr marL="258763" indent="-258763">
              <a:tabLst/>
              <a:defRPr sz="1000"/>
            </a:lvl3pPr>
            <a:lvl4pPr marL="517525" indent="-250825">
              <a:tabLst/>
              <a:defRPr sz="1000"/>
            </a:lvl4pPr>
            <a:lvl5pPr marL="742950" indent="-209550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3326D8-916E-7F42-84A1-D3255B7EA0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000" y="0"/>
            <a:ext cx="8001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D12BC-B523-A24D-AF89-FE1F3D0C6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" y="0"/>
            <a:ext cx="3475403" cy="15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914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2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/>
            </a:lvl1pPr>
            <a:lvl2pPr marL="7938" indent="0">
              <a:buNone/>
              <a:tabLst/>
              <a:defRPr sz="1000" cap="all" baseline="0"/>
            </a:lvl2pPr>
            <a:lvl3pPr marL="258763" indent="-258763">
              <a:tabLst/>
              <a:defRPr sz="1000"/>
            </a:lvl3pPr>
            <a:lvl4pPr marL="517525" indent="-250825">
              <a:tabLst/>
              <a:defRPr sz="1000"/>
            </a:lvl4pPr>
            <a:lvl5pPr marL="742950" indent="-209550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123EB-1A43-4C47-967B-614F31189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1521" y="307975"/>
            <a:ext cx="84772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5CB2C-9AAA-1545-915E-FC49B45E4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264" y="1248105"/>
            <a:ext cx="885495" cy="885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0D0D3B-8E64-C94D-8C57-958F4D587C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7250" y="2252663"/>
            <a:ext cx="855663" cy="855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E3624-EF0D-344F-99F9-38B4AA30C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2" y="3233738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138D8-3839-EB41-9693-581FF9D1CE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1" y="5180012"/>
            <a:ext cx="847726" cy="8477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974C70-9A1B-AD41-A5E9-A11196CF8E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763" y="2252663"/>
            <a:ext cx="863600" cy="86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1B349C-E974-CA4B-8764-2093323EC9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666" y="1295881"/>
            <a:ext cx="847725" cy="847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409720-67C7-9E46-AEB9-D2ED2D6E73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7249" y="5201133"/>
            <a:ext cx="855663" cy="855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240006-C33B-FA46-BCDC-BF385748B15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550" y="4198938"/>
            <a:ext cx="863600" cy="863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52FABE-7A49-B541-8D4D-5F2D7F0B4A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075" y="4214813"/>
            <a:ext cx="847725" cy="84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78D3D4-C81F-0A47-B195-07CB55354A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969" y="1304663"/>
            <a:ext cx="838943" cy="8389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EE42EA-6D04-1848-B012-BD6227B770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49" y="3233738"/>
            <a:ext cx="847725" cy="8477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2AE748-0409-204F-911D-ED5B95B1510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271" y="2278064"/>
            <a:ext cx="830262" cy="8302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515782-B710-0042-9284-5AEF22241D9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807" y="305041"/>
            <a:ext cx="847725" cy="8477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995910-AE81-184A-AE58-D8D46E56062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2" y="4198938"/>
            <a:ext cx="847725" cy="8477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F42211-D502-654E-A7BC-34E97CA8F59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313" y="1295881"/>
            <a:ext cx="847725" cy="8477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20B70C-80FC-B647-98C0-AF2E0A554BD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638" y="5180012"/>
            <a:ext cx="847725" cy="8477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8A033A-DA29-BA45-807C-B9128E9A703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9985" y="5181600"/>
            <a:ext cx="846137" cy="8461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D37044-59FA-F143-AECF-6BD3BC419F2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376" y="1286115"/>
            <a:ext cx="830262" cy="830262"/>
          </a:xfrm>
          <a:prstGeom prst="rect">
            <a:avLst/>
          </a:prstGeom>
        </p:spPr>
      </p:pic>
      <p:pic>
        <p:nvPicPr>
          <p:cNvPr id="7" name="Picture 6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FF2AEE58-80A4-35FF-3DCE-0636B455D52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11086" y="172509"/>
            <a:ext cx="2798649" cy="1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9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 GROWT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326" y="1734906"/>
            <a:ext cx="3760788" cy="1719262"/>
          </a:xfrm>
        </p:spPr>
        <p:txBody>
          <a:bodyPr anchor="b"/>
          <a:lstStyle>
            <a:lvl1pPr>
              <a:lnSpc>
                <a:spcPts val="3200"/>
              </a:lnSpc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4326" y="3608388"/>
            <a:ext cx="3760788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B4343E-05BA-9F40-A6AA-424EEF510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5603875"/>
            <a:ext cx="3760788" cy="431800"/>
          </a:xfrm>
        </p:spPr>
        <p:txBody>
          <a:bodyPr>
            <a:no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7938" indent="0">
              <a:buNone/>
              <a:tabLst/>
              <a:defRPr sz="1000" cap="all" baseline="0">
                <a:solidFill>
                  <a:schemeClr val="bg1"/>
                </a:solidFill>
              </a:defRPr>
            </a:lvl2pPr>
            <a:lvl3pPr marL="258763" indent="-258763">
              <a:tabLst/>
              <a:defRPr sz="1000">
                <a:solidFill>
                  <a:schemeClr val="bg1"/>
                </a:solidFill>
              </a:defRPr>
            </a:lvl3pPr>
            <a:lvl4pPr marL="517525" indent="-250825">
              <a:tabLst/>
              <a:defRPr sz="1000">
                <a:solidFill>
                  <a:schemeClr val="bg1"/>
                </a:solidFill>
              </a:defRPr>
            </a:lvl4pPr>
            <a:lvl5pPr marL="742950" indent="-209550">
              <a:tabLst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6615C-F950-1A48-ABE9-B6CBA87EB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6151564" y="304802"/>
            <a:ext cx="5730874" cy="5730874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4EFBBD6-A78F-443C-89E2-A6066C920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" y="1"/>
            <a:ext cx="3475403" cy="15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8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INNOV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8554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INNOVATION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7E57-BD30-C849-B480-B6A138293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563" y="307975"/>
            <a:ext cx="5721350" cy="57213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C4F3E53-1978-D046-B536-F953DE098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8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INNOV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8554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INNOVATION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60D67F-0EE6-2C4B-AD7D-FB96FD6C3925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7E57-BD30-C849-B480-B6A138293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563" y="307975"/>
            <a:ext cx="5721350" cy="57213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C4F3E53-1978-D046-B536-F953DE0989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5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VI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8554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VISION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C4F3E53-1978-D046-B536-F953DE098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E9458-54A6-D341-91E7-60D36F10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6157913" y="320676"/>
            <a:ext cx="57149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2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PATTER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5382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8238" y="4198938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785" y="1287463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59" y="2260600"/>
            <a:ext cx="855663" cy="855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112" y="2268537"/>
            <a:ext cx="847725" cy="847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7837" y="4213226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837" y="5181599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435" y="422104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3" y="3212307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2" y="5195489"/>
            <a:ext cx="847725" cy="84772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68068BA-12B0-EE4C-BCE0-CD0408EB51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6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DETERMIN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DETERMINATION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1A9E2-17C2-BC46-8432-722BE0041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66" y="323291"/>
            <a:ext cx="5721350" cy="57213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4ADDD59-8A04-E04F-9D0B-CD12C024D1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162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OUTCOM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OUTCOMES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4ADDD59-8A04-E04F-9D0B-CD12C024D1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75A6C-09CC-3043-A416-076985392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1563" y="323291"/>
            <a:ext cx="572135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4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07343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113" y="2266214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474" y="4198938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3" y="2252663"/>
            <a:ext cx="855663" cy="855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013" y="307975"/>
            <a:ext cx="847725" cy="847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699" y="5195489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384" y="307975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203" y="128746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19" y="3212307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2" y="4214813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E8B41F-2066-2542-8B55-00B3A99114F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068" y="3232465"/>
            <a:ext cx="849311" cy="849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6544F6-B72E-C748-B9C0-4584A6B422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259" y="2245832"/>
            <a:ext cx="847725" cy="847725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0E2AAD1B-D4F7-A546-8ACD-0B155921653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713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VIOLET COLLABORATIO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COLLABORATION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E8CD4-4688-1442-A84F-82A1AC4F57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1563" y="307975"/>
            <a:ext cx="5721350" cy="57213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BA20C3-F75A-8E4A-9FC0-1C5C50C98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0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VIOLET COLLABORATIO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TEAMWORK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8BA20C3-F75A-8E4A-9FC0-1C5C50C98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C8784-E8A8-2E44-8202-FAC0704B8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1563" y="307975"/>
            <a:ext cx="5735016" cy="57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VIOLET PATTERN">
    <p:bg>
      <p:bgPr>
        <a:solidFill>
          <a:srgbClr val="4F1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5095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VIOLET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285" y="5187550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070" y="3224893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070" y="1302004"/>
            <a:ext cx="855663" cy="855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19" y="5232181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563" y="2262188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118" y="128746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347" y="292894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912" y="4214813"/>
            <a:ext cx="847725" cy="847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6544F6-B72E-C748-B9C0-4584A6B4220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113" y="2262188"/>
            <a:ext cx="847725" cy="84772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B3E4B35-A60F-F146-9EC0-1F75A9F5527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01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828800"/>
            <a:ext cx="11558588" cy="4206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2EB9D60-2F95-3445-B654-FCDF2EF0D3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16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00713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C806A32-B267-AC4B-8D3A-C87DD27BCA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VI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8554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VISION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60D67F-0EE6-2C4B-AD7D-FB96FD6C3925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C4F3E53-1978-D046-B536-F953DE098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E9458-54A6-D341-91E7-60D36F10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6157913" y="320676"/>
            <a:ext cx="5714999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1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7" y="1825625"/>
            <a:ext cx="3675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794" y="1825625"/>
            <a:ext cx="3671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52804E9-EC7B-7941-AEE8-96B420A9CD2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16094" y="1825625"/>
            <a:ext cx="3671887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D5D0B7A-79FB-B941-B60A-C7A6D8A2C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78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2442940-A61A-1D4B-8D34-AED74D349798}"/>
              </a:ext>
            </a:extLst>
          </p:cNvPr>
          <p:cNvSpPr/>
          <p:nvPr userDrawn="1"/>
        </p:nvSpPr>
        <p:spPr>
          <a:xfrm>
            <a:off x="0" y="0"/>
            <a:ext cx="40751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84CA1-A981-5642-BF29-DC185157FEF2}"/>
              </a:ext>
            </a:extLst>
          </p:cNvPr>
          <p:cNvSpPr/>
          <p:nvPr userDrawn="1"/>
        </p:nvSpPr>
        <p:spPr>
          <a:xfrm>
            <a:off x="8103765" y="0"/>
            <a:ext cx="4088235" cy="6858000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25898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2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56BA1C-8FE7-1545-9EE7-FEB5790C61F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911336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3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B69221-EC07-7047-93A5-09CD4CA8598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06903" y="2007764"/>
            <a:ext cx="2537903" cy="404336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 marL="7938" indent="0">
              <a:buFontTx/>
              <a:buNone/>
              <a:tabLst/>
              <a:defRPr sz="2200">
                <a:solidFill>
                  <a:schemeClr val="bg1"/>
                </a:solidFill>
              </a:defRPr>
            </a:lvl2pPr>
            <a:lvl3pPr marL="7938" indent="0">
              <a:buNone/>
              <a:tabLst/>
              <a:defRPr sz="1400">
                <a:solidFill>
                  <a:schemeClr val="bg1"/>
                </a:solidFill>
              </a:defRPr>
            </a:lvl3pPr>
            <a:lvl4pPr marL="233363" indent="-233363">
              <a:tabLst/>
              <a:defRPr sz="1400">
                <a:solidFill>
                  <a:schemeClr val="bg1"/>
                </a:solidFill>
              </a:defRPr>
            </a:lvl4pPr>
            <a:lvl5pPr marL="7938" indent="0"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Phase 1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FBE6F9A-44DD-BC44-A416-8D2DFFC1E4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0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A3F6D-83D4-BE48-9E26-53EF39798E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2226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DFB3D4-E49B-0F4E-A134-A9946D7F6DD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436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62AACB-5EAA-694C-B128-5E55E763F06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077325" y="1835150"/>
            <a:ext cx="2540000" cy="4200525"/>
          </a:xfrm>
        </p:spPr>
        <p:txBody>
          <a:bodyPr/>
          <a:lstStyle>
            <a:lvl1pPr>
              <a:defRPr/>
            </a:lvl1pPr>
            <a:lvl3pPr marL="685800" indent="-228600">
              <a:tabLst/>
              <a:defRPr/>
            </a:lvl3pPr>
            <a:lvl4pPr marL="685800" indent="-228600">
              <a:tabLst/>
              <a:defRPr/>
            </a:lvl4pPr>
            <a:lvl5pPr marL="685800" indent="-228600">
              <a:tabLst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B5F8EB4-E974-7A4C-9DAA-ABC7E5BF8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374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0D89CE-43D8-264D-9E8B-EF25D8F99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1563" y="303213"/>
            <a:ext cx="5721350" cy="57324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28419C9-5EBA-7342-859C-C7B3F773D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763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nten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7438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67438" y="1825625"/>
            <a:ext cx="5705475" cy="4210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0D89CE-43D8-264D-9E8B-EF25D8F99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388" y="303213"/>
            <a:ext cx="5721350" cy="57324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452ED5B-536E-0E40-AF5E-2B77DA9CD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3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12900"/>
            <a:ext cx="4740275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319E05-FBB0-154D-AFD4-BB32ED3790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63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563" y="302839"/>
            <a:ext cx="5705475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1563" y="1612900"/>
            <a:ext cx="4740275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CCE732E-C107-BD4E-9194-BE69973C10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26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0FA26F5-3091-E641-993F-2ECD0C962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0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Conten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0F37E5-098D-4B4E-8F50-5BBDD0914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7150" y="0"/>
            <a:ext cx="3240088" cy="6858000"/>
          </a:xfrm>
          <a:solidFill>
            <a:schemeClr val="accent1"/>
          </a:solidFill>
        </p:spPr>
        <p:txBody>
          <a:bodyPr lIns="457200" tIns="1188720" rIns="274320"/>
          <a:lstStyle>
            <a:lvl1pPr>
              <a:spcAft>
                <a:spcPts val="600"/>
              </a:spcAft>
              <a:defRPr sz="60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tabLst/>
              <a:defRPr sz="1600">
                <a:solidFill>
                  <a:schemeClr val="bg1"/>
                </a:solidFill>
              </a:defRPr>
            </a:lvl2pPr>
            <a:lvl3pPr marL="228600" indent="-228600">
              <a:tabLst/>
              <a:defRPr sz="1600">
                <a:solidFill>
                  <a:schemeClr val="bg1"/>
                </a:solidFill>
              </a:defRPr>
            </a:lvl3pPr>
            <a:lvl4pPr marL="228600" indent="-228600">
              <a:tabLst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tabLst/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00%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7783513" cy="378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35F889-CC52-F940-856C-51ED29C13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12900"/>
            <a:ext cx="7783513" cy="3449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C566847-4092-F94E-B9BC-01D5BB6C0A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5" y="1287463"/>
            <a:ext cx="766603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EC86BF-9327-3A4F-90FA-1E4B778717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7838" y="1287463"/>
            <a:ext cx="3775075" cy="2052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3C9E418-C89A-204C-9103-99356F5EFD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7838" y="3509963"/>
            <a:ext cx="3775075" cy="2052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7666038" cy="282575"/>
          </a:xfrm>
        </p:spPr>
        <p:txBody>
          <a:bodyPr>
            <a:noAutofit/>
          </a:bodyPr>
          <a:lstStyle>
            <a:lvl1pPr>
              <a:defRPr sz="1200" cap="all" baseline="0"/>
            </a:lvl1pPr>
            <a:lvl2pPr marL="0" indent="0">
              <a:buFontTx/>
              <a:buNone/>
              <a:tabLst/>
              <a:defRPr sz="120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09B8E08-9676-1849-8CE5-D53F6653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ANGERINE PATTER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695382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TANGERINE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3B5F5-3AA0-E14F-BD88-9A2770088987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8238" y="4198938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3785" y="1287463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08459" y="2260600"/>
            <a:ext cx="855663" cy="855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44112" y="2268537"/>
            <a:ext cx="847725" cy="847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97837" y="4213226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8837" y="5181599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6167435" y="422104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9078913" y="3212307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8912" y="5195489"/>
            <a:ext cx="847725" cy="847725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68068BA-12B0-EE4C-BCE0-CD0408EB51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34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5" y="1287463"/>
            <a:ext cx="5713413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7666038" cy="282575"/>
          </a:xfrm>
        </p:spPr>
        <p:txBody>
          <a:bodyPr>
            <a:noAutofit/>
          </a:bodyPr>
          <a:lstStyle>
            <a:lvl1pPr>
              <a:defRPr sz="1200" cap="all" baseline="0"/>
            </a:lvl1pPr>
            <a:lvl2pPr marL="0" indent="0">
              <a:buFontTx/>
              <a:buNone/>
              <a:tabLst/>
              <a:defRPr sz="120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9A62191-A9D2-DF45-834A-37875AA2A7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3625" y="1287463"/>
            <a:ext cx="5713413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0B56591-394A-6B43-936F-53AF04DA1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644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1EBEB5-9CAC-B04D-92DD-C5F2068118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43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B2A138-8FC7-8B47-A2E8-8DCA48EC7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43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9A62191-A9D2-DF45-834A-37875AA2A7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32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F8CEA54-6802-3A40-B183-F9B003BC3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4826" y="1287463"/>
            <a:ext cx="3760788" cy="43132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B427520-87EA-644B-AF80-E5FE47514A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59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BF1C567-1ED2-384F-A94D-5752BA2E65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99425" y="5753100"/>
            <a:ext cx="3760788" cy="282575"/>
          </a:xfrm>
        </p:spPr>
        <p:txBody>
          <a:bodyPr>
            <a:noAutofit/>
          </a:bodyPr>
          <a:lstStyle>
            <a:lvl1pPr>
              <a:defRPr sz="1200" b="1" cap="all" baseline="0"/>
            </a:lvl1pPr>
            <a:lvl2pPr marL="0" indent="0">
              <a:buFontTx/>
              <a:buNone/>
              <a:tabLst/>
              <a:defRPr sz="1200" b="1" cap="all" baseline="0"/>
            </a:lvl2pPr>
            <a:lvl3pPr marL="0" indent="0">
              <a:buFontTx/>
              <a:buNone/>
              <a:tabLst/>
              <a:defRPr sz="1200"/>
            </a:lvl3pPr>
            <a:lvl4pPr marL="0" indent="0">
              <a:buFontTx/>
              <a:buNone/>
              <a:tabLst/>
              <a:defRPr sz="1200"/>
            </a:lvl4pPr>
            <a:lvl5pPr marL="0" indent="0">
              <a:buFontTx/>
              <a:buNone/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1CDEE0C-04F8-2F47-A3C2-889EAC6A7C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765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itle and 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A48080-CFFA-6B40-8C63-9846472B9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8D725D-0795-4D47-9DB2-E970319D9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38300"/>
            <a:ext cx="3760788" cy="4405884"/>
          </a:xfrm>
        </p:spPr>
        <p:txBody>
          <a:bodyPr>
            <a:noAutofit/>
          </a:bodyPr>
          <a:lstStyle>
            <a:lvl1pPr>
              <a:defRPr sz="1600"/>
            </a:lvl1pPr>
            <a:lvl2pPr marL="228600" indent="-228600">
              <a:tabLst/>
              <a:defRPr sz="1600"/>
            </a:lvl2pPr>
            <a:lvl3pPr marL="457200" indent="-228600">
              <a:tabLst/>
              <a:defRPr sz="1600"/>
            </a:lvl3pPr>
            <a:lvl4pPr marL="736600" indent="-228600">
              <a:tabLst/>
              <a:defRPr sz="1600"/>
            </a:lvl4pPr>
            <a:lvl5pPr marL="965200" indent="-228600">
              <a:tabLst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0983129-D091-E247-B044-C1D64013F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18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 title and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8A48080-CFFA-6B40-8C63-9846472B9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8D725D-0795-4D47-9DB2-E970319D9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325" y="1638299"/>
            <a:ext cx="3760788" cy="4397375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 marL="228600" indent="-228600">
              <a:tabLst/>
              <a:defRPr sz="1600">
                <a:solidFill>
                  <a:schemeClr val="bg1"/>
                </a:solidFill>
              </a:defRPr>
            </a:lvl2pPr>
            <a:lvl3pPr marL="457200" indent="-228600">
              <a:tabLst/>
              <a:defRPr sz="1600">
                <a:solidFill>
                  <a:schemeClr val="bg1"/>
                </a:solidFill>
              </a:defRPr>
            </a:lvl3pPr>
            <a:lvl4pPr marL="736600" indent="-228600">
              <a:tabLst/>
              <a:defRPr sz="1600">
                <a:solidFill>
                  <a:schemeClr val="bg1"/>
                </a:solidFill>
              </a:defRPr>
            </a:lvl4pPr>
            <a:lvl5pPr marL="965200" indent="-228600"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A94237B-51B2-7444-BA3E-31BD67CFB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17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035A43A-1760-E741-9DE9-DEEC813AAD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562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bg>
      <p:bgPr>
        <a:solidFill>
          <a:srgbClr val="2B0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A1175-CF73-5649-9406-0D8248837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118" y="718540"/>
            <a:ext cx="11412636" cy="565626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0379CF0-D63E-8C43-9F98-9786091D6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46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TANGERINE COMMUNIT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B5DBBAE-2EFD-2244-9EB2-5B025B1584F2}"/>
              </a:ext>
            </a:extLst>
          </p:cNvPr>
          <p:cNvSpPr/>
          <p:nvPr userDrawn="1"/>
        </p:nvSpPr>
        <p:spPr>
          <a:xfrm>
            <a:off x="0" y="6080499"/>
            <a:ext cx="764088" cy="764088"/>
          </a:xfrm>
          <a:prstGeom prst="rect">
            <a:avLst/>
          </a:prstGeom>
          <a:solidFill>
            <a:srgbClr val="FF6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4740274" cy="1141412"/>
          </a:xfrm>
        </p:spPr>
        <p:txBody>
          <a:bodyPr/>
          <a:lstStyle>
            <a:lvl1pPr marL="242888" indent="-227013">
              <a:lnSpc>
                <a:spcPts val="3600"/>
              </a:lnSpc>
              <a:tabLst/>
              <a:defRPr sz="3200" cap="none" baseline="0">
                <a:solidFill>
                  <a:schemeClr val="bg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bg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bg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8A121CC-88C2-BE4B-817D-61D4EAEE32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05E7F8-BFFF-4854-B6E6-FCA04480712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151563" y="-1058863"/>
            <a:ext cx="7140575" cy="7138988"/>
            <a:chOff x="3875" y="-667"/>
            <a:chExt cx="4498" cy="449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F860D94-8B20-4CF4-8DD3-5C20EA7258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875" y="-667"/>
              <a:ext cx="4498" cy="449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C8947C4-F833-4E96-9D50-5B72CDF670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-667"/>
              <a:ext cx="1503" cy="1503"/>
            </a:xfrm>
            <a:custGeom>
              <a:avLst/>
              <a:gdLst>
                <a:gd name="T0" fmla="*/ 959 w 959"/>
                <a:gd name="T1" fmla="*/ 479 h 959"/>
                <a:gd name="T2" fmla="*/ 959 w 959"/>
                <a:gd name="T3" fmla="*/ 479 h 959"/>
                <a:gd name="T4" fmla="*/ 479 w 959"/>
                <a:gd name="T5" fmla="*/ 959 h 959"/>
                <a:gd name="T6" fmla="*/ 0 w 959"/>
                <a:gd name="T7" fmla="*/ 479 h 959"/>
                <a:gd name="T8" fmla="*/ 479 w 959"/>
                <a:gd name="T9" fmla="*/ 0 h 959"/>
                <a:gd name="T10" fmla="*/ 959 w 959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59">
                  <a:moveTo>
                    <a:pt x="959" y="479"/>
                  </a:moveTo>
                  <a:lnTo>
                    <a:pt x="959" y="479"/>
                  </a:lnTo>
                  <a:cubicBezTo>
                    <a:pt x="959" y="744"/>
                    <a:pt x="745" y="959"/>
                    <a:pt x="479" y="959"/>
                  </a:cubicBezTo>
                  <a:cubicBezTo>
                    <a:pt x="214" y="959"/>
                    <a:pt x="0" y="744"/>
                    <a:pt x="0" y="479"/>
                  </a:cubicBezTo>
                  <a:cubicBezTo>
                    <a:pt x="0" y="213"/>
                    <a:pt x="214" y="0"/>
                    <a:pt x="479" y="0"/>
                  </a:cubicBezTo>
                  <a:cubicBezTo>
                    <a:pt x="745" y="0"/>
                    <a:pt x="959" y="213"/>
                    <a:pt x="959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9B0B8E4-E660-4E00-8AD0-A624BD4D2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-667"/>
              <a:ext cx="1505" cy="1503"/>
            </a:xfrm>
            <a:custGeom>
              <a:avLst/>
              <a:gdLst>
                <a:gd name="T0" fmla="*/ 960 w 960"/>
                <a:gd name="T1" fmla="*/ 479 h 959"/>
                <a:gd name="T2" fmla="*/ 960 w 960"/>
                <a:gd name="T3" fmla="*/ 479 h 959"/>
                <a:gd name="T4" fmla="*/ 480 w 960"/>
                <a:gd name="T5" fmla="*/ 959 h 959"/>
                <a:gd name="T6" fmla="*/ 0 w 960"/>
                <a:gd name="T7" fmla="*/ 479 h 959"/>
                <a:gd name="T8" fmla="*/ 480 w 960"/>
                <a:gd name="T9" fmla="*/ 0 h 959"/>
                <a:gd name="T10" fmla="*/ 960 w 960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59">
                  <a:moveTo>
                    <a:pt x="960" y="479"/>
                  </a:moveTo>
                  <a:lnTo>
                    <a:pt x="960" y="479"/>
                  </a:lnTo>
                  <a:cubicBezTo>
                    <a:pt x="960" y="744"/>
                    <a:pt x="746" y="959"/>
                    <a:pt x="480" y="959"/>
                  </a:cubicBezTo>
                  <a:cubicBezTo>
                    <a:pt x="215" y="959"/>
                    <a:pt x="0" y="744"/>
                    <a:pt x="0" y="479"/>
                  </a:cubicBezTo>
                  <a:cubicBezTo>
                    <a:pt x="0" y="213"/>
                    <a:pt x="215" y="0"/>
                    <a:pt x="480" y="0"/>
                  </a:cubicBezTo>
                  <a:cubicBezTo>
                    <a:pt x="746" y="0"/>
                    <a:pt x="960" y="213"/>
                    <a:pt x="960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EA2C4C6-405C-4E47-B94A-3114ABF74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-667"/>
              <a:ext cx="1505" cy="1503"/>
            </a:xfrm>
            <a:custGeom>
              <a:avLst/>
              <a:gdLst>
                <a:gd name="T0" fmla="*/ 960 w 960"/>
                <a:gd name="T1" fmla="*/ 479 h 959"/>
                <a:gd name="T2" fmla="*/ 960 w 960"/>
                <a:gd name="T3" fmla="*/ 479 h 959"/>
                <a:gd name="T4" fmla="*/ 480 w 960"/>
                <a:gd name="T5" fmla="*/ 959 h 959"/>
                <a:gd name="T6" fmla="*/ 0 w 960"/>
                <a:gd name="T7" fmla="*/ 479 h 959"/>
                <a:gd name="T8" fmla="*/ 480 w 960"/>
                <a:gd name="T9" fmla="*/ 0 h 959"/>
                <a:gd name="T10" fmla="*/ 960 w 960"/>
                <a:gd name="T11" fmla="*/ 47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59">
                  <a:moveTo>
                    <a:pt x="960" y="479"/>
                  </a:moveTo>
                  <a:lnTo>
                    <a:pt x="960" y="479"/>
                  </a:lnTo>
                  <a:cubicBezTo>
                    <a:pt x="960" y="744"/>
                    <a:pt x="746" y="959"/>
                    <a:pt x="480" y="959"/>
                  </a:cubicBezTo>
                  <a:cubicBezTo>
                    <a:pt x="215" y="959"/>
                    <a:pt x="0" y="744"/>
                    <a:pt x="0" y="479"/>
                  </a:cubicBezTo>
                  <a:cubicBezTo>
                    <a:pt x="0" y="213"/>
                    <a:pt x="215" y="0"/>
                    <a:pt x="480" y="0"/>
                  </a:cubicBezTo>
                  <a:cubicBezTo>
                    <a:pt x="746" y="0"/>
                    <a:pt x="960" y="213"/>
                    <a:pt x="960" y="47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EA6BEFF-BF53-434E-8A49-CD6304A283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836"/>
              <a:ext cx="1503" cy="1505"/>
            </a:xfrm>
            <a:custGeom>
              <a:avLst/>
              <a:gdLst>
                <a:gd name="T0" fmla="*/ 959 w 959"/>
                <a:gd name="T1" fmla="*/ 480 h 960"/>
                <a:gd name="T2" fmla="*/ 959 w 959"/>
                <a:gd name="T3" fmla="*/ 480 h 960"/>
                <a:gd name="T4" fmla="*/ 479 w 959"/>
                <a:gd name="T5" fmla="*/ 960 h 960"/>
                <a:gd name="T6" fmla="*/ 0 w 959"/>
                <a:gd name="T7" fmla="*/ 480 h 960"/>
                <a:gd name="T8" fmla="*/ 479 w 959"/>
                <a:gd name="T9" fmla="*/ 0 h 960"/>
                <a:gd name="T10" fmla="*/ 959 w 959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60">
                  <a:moveTo>
                    <a:pt x="959" y="480"/>
                  </a:moveTo>
                  <a:lnTo>
                    <a:pt x="959" y="480"/>
                  </a:lnTo>
                  <a:cubicBezTo>
                    <a:pt x="959" y="745"/>
                    <a:pt x="745" y="960"/>
                    <a:pt x="479" y="960"/>
                  </a:cubicBezTo>
                  <a:cubicBezTo>
                    <a:pt x="214" y="960"/>
                    <a:pt x="0" y="745"/>
                    <a:pt x="0" y="480"/>
                  </a:cubicBezTo>
                  <a:cubicBezTo>
                    <a:pt x="0" y="214"/>
                    <a:pt x="214" y="0"/>
                    <a:pt x="479" y="0"/>
                  </a:cubicBezTo>
                  <a:cubicBezTo>
                    <a:pt x="745" y="0"/>
                    <a:pt x="959" y="214"/>
                    <a:pt x="959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044A9D-29C1-4EA1-82ED-9BE0B8A67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836"/>
              <a:ext cx="1505" cy="1505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7967AD3-9699-483F-963E-7DDADA63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836"/>
              <a:ext cx="1505" cy="1505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6C94242-5213-438F-B495-E50304E1D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5" y="2341"/>
              <a:ext cx="1503" cy="1504"/>
            </a:xfrm>
            <a:custGeom>
              <a:avLst/>
              <a:gdLst>
                <a:gd name="T0" fmla="*/ 959 w 959"/>
                <a:gd name="T1" fmla="*/ 480 h 960"/>
                <a:gd name="T2" fmla="*/ 959 w 959"/>
                <a:gd name="T3" fmla="*/ 480 h 960"/>
                <a:gd name="T4" fmla="*/ 479 w 959"/>
                <a:gd name="T5" fmla="*/ 960 h 960"/>
                <a:gd name="T6" fmla="*/ 0 w 959"/>
                <a:gd name="T7" fmla="*/ 480 h 960"/>
                <a:gd name="T8" fmla="*/ 479 w 959"/>
                <a:gd name="T9" fmla="*/ 0 h 960"/>
                <a:gd name="T10" fmla="*/ 959 w 959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9" h="960">
                  <a:moveTo>
                    <a:pt x="959" y="480"/>
                  </a:moveTo>
                  <a:lnTo>
                    <a:pt x="959" y="480"/>
                  </a:lnTo>
                  <a:cubicBezTo>
                    <a:pt x="959" y="745"/>
                    <a:pt x="745" y="960"/>
                    <a:pt x="479" y="960"/>
                  </a:cubicBezTo>
                  <a:cubicBezTo>
                    <a:pt x="214" y="960"/>
                    <a:pt x="0" y="745"/>
                    <a:pt x="0" y="480"/>
                  </a:cubicBezTo>
                  <a:cubicBezTo>
                    <a:pt x="0" y="214"/>
                    <a:pt x="214" y="0"/>
                    <a:pt x="479" y="0"/>
                  </a:cubicBezTo>
                  <a:cubicBezTo>
                    <a:pt x="745" y="0"/>
                    <a:pt x="959" y="214"/>
                    <a:pt x="959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E821AEC0-B07B-4385-B8C0-63F0DF350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8" y="2341"/>
              <a:ext cx="1505" cy="1504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6C47BB6-8E1A-4713-87AE-0BEDA0899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" y="2341"/>
              <a:ext cx="1505" cy="1504"/>
            </a:xfrm>
            <a:custGeom>
              <a:avLst/>
              <a:gdLst>
                <a:gd name="T0" fmla="*/ 960 w 960"/>
                <a:gd name="T1" fmla="*/ 480 h 960"/>
                <a:gd name="T2" fmla="*/ 960 w 960"/>
                <a:gd name="T3" fmla="*/ 480 h 960"/>
                <a:gd name="T4" fmla="*/ 480 w 960"/>
                <a:gd name="T5" fmla="*/ 960 h 960"/>
                <a:gd name="T6" fmla="*/ 0 w 960"/>
                <a:gd name="T7" fmla="*/ 480 h 960"/>
                <a:gd name="T8" fmla="*/ 480 w 960"/>
                <a:gd name="T9" fmla="*/ 0 h 960"/>
                <a:gd name="T10" fmla="*/ 960 w 960"/>
                <a:gd name="T1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0" h="960">
                  <a:moveTo>
                    <a:pt x="960" y="480"/>
                  </a:moveTo>
                  <a:lnTo>
                    <a:pt x="960" y="480"/>
                  </a:lnTo>
                  <a:cubicBezTo>
                    <a:pt x="960" y="745"/>
                    <a:pt x="746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4"/>
                    <a:pt x="215" y="0"/>
                    <a:pt x="480" y="0"/>
                  </a:cubicBezTo>
                  <a:cubicBezTo>
                    <a:pt x="746" y="0"/>
                    <a:pt x="960" y="214"/>
                    <a:pt x="960" y="48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0389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DBA39E-56F5-BC41-88A8-C93F16A84D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000" y="0"/>
            <a:ext cx="8001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3760787" cy="1141412"/>
          </a:xfrm>
        </p:spPr>
        <p:txBody>
          <a:bodyPr/>
          <a:lstStyle>
            <a:lvl1pPr marL="242888" indent="-227013">
              <a:lnSpc>
                <a:spcPts val="4200"/>
              </a:lnSpc>
              <a:tabLst/>
              <a:defRPr sz="3200" cap="none" baseline="0">
                <a:solidFill>
                  <a:schemeClr val="tx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tx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tx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tx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A73854-B123-A943-AE19-28ADB1BED4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24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68A428-BAF3-514A-BD02-2396365EE3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3524E7-4CDC-944D-AA11-FA206C0D28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6" y="341313"/>
            <a:ext cx="3760787" cy="1141412"/>
          </a:xfrm>
        </p:spPr>
        <p:txBody>
          <a:bodyPr/>
          <a:lstStyle>
            <a:lvl1pPr marL="242888" indent="-227013">
              <a:lnSpc>
                <a:spcPts val="4200"/>
              </a:lnSpc>
              <a:tabLst/>
              <a:defRPr sz="3200" cap="none" baseline="0">
                <a:solidFill>
                  <a:schemeClr val="bg1"/>
                </a:solidFill>
              </a:defRPr>
            </a:lvl1pPr>
            <a:lvl2pPr marL="242888" indent="0">
              <a:spcBef>
                <a:spcPts val="600"/>
              </a:spcBef>
              <a:buFontTx/>
              <a:buNone/>
              <a:tabLst/>
              <a:defRPr sz="1400" b="1" cap="all" baseline="0">
                <a:solidFill>
                  <a:schemeClr val="bg1"/>
                </a:solidFill>
              </a:defRPr>
            </a:lvl2pPr>
            <a:lvl3pPr marL="242888" indent="0">
              <a:buFontTx/>
              <a:buNone/>
              <a:tabLst/>
              <a:defRPr sz="1400" cap="all" baseline="0">
                <a:solidFill>
                  <a:schemeClr val="bg1"/>
                </a:solidFill>
              </a:defRPr>
            </a:lvl3pPr>
            <a:lvl4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4pPr>
            <a:lvl5pPr marL="17463" indent="0">
              <a:buFontTx/>
              <a:buNone/>
              <a:tabLst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	Quote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title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A9B9B-B774-F84D-9A19-C9EDEEAC9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9" y="6248181"/>
            <a:ext cx="411480" cy="41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22E1C-1301-0448-B26E-22AB81CB01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285" y="5187550"/>
            <a:ext cx="8636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C32B95-5454-0F45-91FC-4B9C3F2E56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070" y="3224893"/>
            <a:ext cx="864453" cy="864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DF3E4-C99C-F54D-9967-C9859511BC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070" y="1302004"/>
            <a:ext cx="855663" cy="855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10FF9-D064-E549-8FFE-2967DFB3D6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19" y="5232181"/>
            <a:ext cx="849311" cy="849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CF404A-CD11-014B-850A-0DEFD74DCA0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118" y="1287463"/>
            <a:ext cx="849312" cy="849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4D75CB-2025-994D-A230-C5B351D7637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015091" y="4229836"/>
            <a:ext cx="847725" cy="847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0B838-2D08-FB4F-8A7C-9A51932B636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347" y="292894"/>
            <a:ext cx="869156" cy="8691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0B4217-3240-DA45-9B16-53450D607F5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113" y="2262188"/>
            <a:ext cx="847725" cy="84772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886B27C-881A-2840-AA67-6F28BBD6CBA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009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BLUE MULT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4842891" cy="961962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42439-A9CE-0B42-AF84-203A508965B7}"/>
              </a:ext>
            </a:extLst>
          </p:cNvPr>
          <p:cNvSpPr/>
          <p:nvPr userDrawn="1"/>
        </p:nvSpPr>
        <p:spPr>
          <a:xfrm>
            <a:off x="0" y="6080499"/>
            <a:ext cx="764088" cy="764088"/>
          </a:xfrm>
          <a:prstGeom prst="rect">
            <a:avLst/>
          </a:prstGeom>
          <a:solidFill>
            <a:srgbClr val="06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7D827-D31E-AE44-AD3E-AE621346A3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9" y="6248181"/>
            <a:ext cx="411480" cy="411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6915" y="3253101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7250" y="2252663"/>
            <a:ext cx="864453" cy="864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576" y="4198938"/>
            <a:ext cx="847725" cy="847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0516" y="2252663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2526" y="4231936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682" y="258988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2790" y="5195488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E8B41F-2066-2542-8B55-00B3A99114F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165" y="3232152"/>
            <a:ext cx="849311" cy="8493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A4EF2AE-B99C-A040-A78B-F57F39D8501E}"/>
              </a:ext>
            </a:extLst>
          </p:cNvPr>
          <p:cNvSpPr/>
          <p:nvPr userDrawn="1"/>
        </p:nvSpPr>
        <p:spPr>
          <a:xfrm>
            <a:off x="16606" y="6093912"/>
            <a:ext cx="1032112" cy="764088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85A7E4-2FFE-0946-A6A4-F5850AC16E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0516" y="5175477"/>
            <a:ext cx="854075" cy="8540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90BBA-61FE-FC47-9A99-54BEB00FC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325" y="5081588"/>
            <a:ext cx="4740275" cy="1012825"/>
          </a:xfrm>
        </p:spPr>
        <p:txBody>
          <a:bodyPr/>
          <a:lstStyle>
            <a:lvl1pPr>
              <a:spcBef>
                <a:spcPts val="0"/>
              </a:spcBef>
              <a:defRPr sz="1400" cap="all" baseline="0">
                <a:solidFill>
                  <a:schemeClr val="bg1"/>
                </a:solidFill>
              </a:defRPr>
            </a:lvl1pPr>
            <a:lvl2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2pPr>
            <a:lvl3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3pPr>
            <a:lvl4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4pPr>
            <a:lvl5pPr marL="12700" indent="0">
              <a:buFontTx/>
              <a:buNone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BBF39CD-4FE4-4991-90D4-D00E3215212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" y="1"/>
            <a:ext cx="3475403" cy="15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3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DETERMIN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DETERMINATION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17D4B4-32E3-1249-8EDD-E372399E7D61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1A9E2-17C2-BC46-8432-722BE0041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1466" y="323291"/>
            <a:ext cx="5721350" cy="57213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4ADDD59-8A04-E04F-9D0B-CD12C024D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18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MI RGB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 June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Q2 All Hands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A7FC9E-D21E-0842-B9A4-C1381DD0D750}"/>
              </a:ext>
            </a:extLst>
          </p:cNvPr>
          <p:cNvSpPr/>
          <p:nvPr userDrawn="1"/>
        </p:nvSpPr>
        <p:spPr>
          <a:xfrm>
            <a:off x="8089897" y="1287463"/>
            <a:ext cx="2801941" cy="846137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VIOLET</a:t>
            </a:r>
          </a:p>
          <a:p>
            <a:pPr algn="l"/>
            <a:r>
              <a:rPr lang="en-US" sz="1800" b="1"/>
              <a:t>79</a:t>
            </a:r>
            <a:r>
              <a:rPr lang="en-US" sz="1800"/>
              <a:t>  /  </a:t>
            </a:r>
            <a:r>
              <a:rPr lang="en-US" sz="1800" b="1"/>
              <a:t>23</a:t>
            </a:r>
            <a:r>
              <a:rPr lang="en-US" sz="1800"/>
              <a:t>  /  </a:t>
            </a:r>
            <a:r>
              <a:rPr lang="en-US" sz="1800" b="1"/>
              <a:t>168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A261B9-ADC3-7D43-A0C2-8F1E9644156B}"/>
              </a:ext>
            </a:extLst>
          </p:cNvPr>
          <p:cNvSpPr/>
          <p:nvPr userDrawn="1"/>
        </p:nvSpPr>
        <p:spPr>
          <a:xfrm>
            <a:off x="8089897" y="2252663"/>
            <a:ext cx="2809876" cy="863600"/>
          </a:xfrm>
          <a:prstGeom prst="rect">
            <a:avLst/>
          </a:prstGeom>
          <a:solidFill>
            <a:srgbClr val="2B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VIOLET</a:t>
            </a:r>
          </a:p>
          <a:p>
            <a:pPr algn="l"/>
            <a:r>
              <a:rPr lang="en-US" sz="1800" b="1"/>
              <a:t>43</a:t>
            </a:r>
            <a:r>
              <a:rPr lang="en-US" sz="1800"/>
              <a:t>  /  </a:t>
            </a:r>
            <a:r>
              <a:rPr lang="en-US" sz="1800" b="1"/>
              <a:t>0</a:t>
            </a:r>
            <a:r>
              <a:rPr lang="en-US" sz="1800"/>
              <a:t>  /  </a:t>
            </a:r>
            <a:r>
              <a:rPr lang="en-US" sz="1800" b="1"/>
              <a:t>140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E0A6B-1DE3-8942-9126-297061B387D2}"/>
              </a:ext>
            </a:extLst>
          </p:cNvPr>
          <p:cNvSpPr/>
          <p:nvPr userDrawn="1"/>
        </p:nvSpPr>
        <p:spPr>
          <a:xfrm>
            <a:off x="8097838" y="3233738"/>
            <a:ext cx="2809876" cy="846137"/>
          </a:xfrm>
          <a:prstGeom prst="rect">
            <a:avLst/>
          </a:prstGeom>
          <a:solidFill>
            <a:srgbClr val="8A6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VIOLET</a:t>
            </a:r>
          </a:p>
          <a:p>
            <a:pPr algn="l"/>
            <a:r>
              <a:rPr lang="en-US" sz="1800" b="1"/>
              <a:t>138</a:t>
            </a:r>
            <a:r>
              <a:rPr lang="en-US" sz="1800"/>
              <a:t>  /  </a:t>
            </a:r>
            <a:r>
              <a:rPr lang="en-US" sz="1800" b="1"/>
              <a:t>102</a:t>
            </a:r>
            <a:r>
              <a:rPr lang="en-US" sz="1800"/>
              <a:t>  /  </a:t>
            </a:r>
            <a:r>
              <a:rPr lang="en-US" sz="1800" b="1"/>
              <a:t>196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F37323-D8AF-604E-8FF2-9AAD1275006C}"/>
              </a:ext>
            </a:extLst>
          </p:cNvPr>
          <p:cNvSpPr/>
          <p:nvPr userDrawn="1"/>
        </p:nvSpPr>
        <p:spPr>
          <a:xfrm>
            <a:off x="8097837" y="4194020"/>
            <a:ext cx="2794001" cy="855043"/>
          </a:xfrm>
          <a:prstGeom prst="rect">
            <a:avLst/>
          </a:prstGeom>
          <a:solidFill>
            <a:srgbClr val="C4B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VIOLET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196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178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62AEF3-06EF-774F-8498-183D41E71AE0}"/>
              </a:ext>
            </a:extLst>
          </p:cNvPr>
          <p:cNvSpPr/>
          <p:nvPr userDrawn="1"/>
        </p:nvSpPr>
        <p:spPr>
          <a:xfrm>
            <a:off x="314325" y="1287463"/>
            <a:ext cx="2787650" cy="846137"/>
          </a:xfrm>
          <a:prstGeom prst="rect">
            <a:avLst/>
          </a:prstGeom>
          <a:solidFill>
            <a:srgbClr val="FF6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TANGERINE</a:t>
            </a:r>
          </a:p>
          <a:p>
            <a:pPr algn="l"/>
            <a:r>
              <a:rPr lang="en-US" sz="1800" b="1"/>
              <a:t>255</a:t>
            </a:r>
            <a:r>
              <a:rPr lang="en-US" sz="1800"/>
              <a:t>  /  </a:t>
            </a:r>
            <a:r>
              <a:rPr lang="en-US" sz="1800" b="1"/>
              <a:t>97</a:t>
            </a:r>
            <a:r>
              <a:rPr lang="en-US" sz="1800"/>
              <a:t>  /  </a:t>
            </a:r>
            <a:r>
              <a:rPr lang="en-US" sz="1800" b="1"/>
              <a:t>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DEB17-94FF-E548-B97A-16818CD14EC9}"/>
              </a:ext>
            </a:extLst>
          </p:cNvPr>
          <p:cNvSpPr/>
          <p:nvPr userDrawn="1"/>
        </p:nvSpPr>
        <p:spPr>
          <a:xfrm>
            <a:off x="314325" y="2252663"/>
            <a:ext cx="2787650" cy="863600"/>
          </a:xfrm>
          <a:prstGeom prst="rect">
            <a:avLst/>
          </a:prstGeom>
          <a:solidFill>
            <a:srgbClr val="DD3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TANGERINE</a:t>
            </a:r>
          </a:p>
          <a:p>
            <a:pPr algn="l"/>
            <a:r>
              <a:rPr lang="en-US" sz="1800" b="1"/>
              <a:t>221</a:t>
            </a:r>
            <a:r>
              <a:rPr lang="en-US" sz="1800"/>
              <a:t>  /  </a:t>
            </a:r>
            <a:r>
              <a:rPr lang="en-US" sz="1800" b="1"/>
              <a:t>49</a:t>
            </a:r>
            <a:r>
              <a:rPr lang="en-US" sz="1800"/>
              <a:t>  /  </a:t>
            </a:r>
            <a:r>
              <a:rPr lang="en-US" sz="1800" b="1"/>
              <a:t>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301F3-2A0E-1D4A-92D3-8186F8681165}"/>
              </a:ext>
            </a:extLst>
          </p:cNvPr>
          <p:cNvSpPr/>
          <p:nvPr userDrawn="1"/>
        </p:nvSpPr>
        <p:spPr>
          <a:xfrm>
            <a:off x="314325" y="3235326"/>
            <a:ext cx="2787650" cy="846137"/>
          </a:xfrm>
          <a:prstGeom prst="rect">
            <a:avLst/>
          </a:prstGeom>
          <a:solidFill>
            <a:srgbClr val="FF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TANGRINE</a:t>
            </a:r>
          </a:p>
          <a:p>
            <a:pPr algn="l"/>
            <a:r>
              <a:rPr lang="en-US" sz="1800" b="1"/>
              <a:t>255</a:t>
            </a:r>
            <a:r>
              <a:rPr lang="en-US" sz="1800"/>
              <a:t>  /  </a:t>
            </a:r>
            <a:r>
              <a:rPr lang="en-US" sz="1800" b="1"/>
              <a:t>148</a:t>
            </a:r>
            <a:r>
              <a:rPr lang="en-US" sz="1800"/>
              <a:t>  /  </a:t>
            </a:r>
            <a:r>
              <a:rPr lang="en-US" sz="1800" b="1"/>
              <a:t>97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1547C-C161-5F48-BDAC-1F1EFD24AE21}"/>
              </a:ext>
            </a:extLst>
          </p:cNvPr>
          <p:cNvSpPr/>
          <p:nvPr userDrawn="1"/>
        </p:nvSpPr>
        <p:spPr>
          <a:xfrm>
            <a:off x="314325" y="4194280"/>
            <a:ext cx="2787650" cy="863601"/>
          </a:xfrm>
          <a:prstGeom prst="rect">
            <a:avLst/>
          </a:prstGeom>
          <a:solidFill>
            <a:srgbClr val="FFC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TANGERINE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255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201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176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CA985-13CB-2749-9593-531A5F61859C}"/>
              </a:ext>
            </a:extLst>
          </p:cNvPr>
          <p:cNvSpPr/>
          <p:nvPr userDrawn="1"/>
        </p:nvSpPr>
        <p:spPr>
          <a:xfrm>
            <a:off x="4190999" y="1287463"/>
            <a:ext cx="2809875" cy="846137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AQUA</a:t>
            </a:r>
          </a:p>
          <a:p>
            <a:pPr algn="l"/>
            <a:r>
              <a:rPr lang="en-US" sz="1800" b="1"/>
              <a:t>5</a:t>
            </a:r>
            <a:r>
              <a:rPr lang="en-US" sz="1800"/>
              <a:t>  /  </a:t>
            </a:r>
            <a:r>
              <a:rPr lang="en-US" sz="1800" b="1"/>
              <a:t>191</a:t>
            </a:r>
            <a:r>
              <a:rPr lang="en-US" sz="1800"/>
              <a:t>  /  </a:t>
            </a:r>
            <a:r>
              <a:rPr lang="en-US" sz="1800" b="1"/>
              <a:t>224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9A89E-34CE-C740-B050-0BDE98D1DC38}"/>
              </a:ext>
            </a:extLst>
          </p:cNvPr>
          <p:cNvSpPr/>
          <p:nvPr userDrawn="1"/>
        </p:nvSpPr>
        <p:spPr>
          <a:xfrm>
            <a:off x="4191000" y="2252663"/>
            <a:ext cx="2809876" cy="863600"/>
          </a:xfrm>
          <a:prstGeom prst="rect">
            <a:avLst/>
          </a:prstGeom>
          <a:solidFill>
            <a:srgbClr val="008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DARK AQUA</a:t>
            </a:r>
          </a:p>
          <a:p>
            <a:pPr algn="l"/>
            <a:r>
              <a:rPr lang="en-US" sz="1800" b="1"/>
              <a:t>0</a:t>
            </a:r>
            <a:r>
              <a:rPr lang="en-US" sz="1800"/>
              <a:t>  /  </a:t>
            </a:r>
            <a:r>
              <a:rPr lang="en-US" sz="1800" b="1"/>
              <a:t>128</a:t>
            </a:r>
            <a:r>
              <a:rPr lang="en-US" sz="1800"/>
              <a:t>  /  </a:t>
            </a:r>
            <a:r>
              <a:rPr lang="en-US" sz="1800" b="1"/>
              <a:t>168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BD599D-BD2F-634C-81A9-D0D58E47B24F}"/>
              </a:ext>
            </a:extLst>
          </p:cNvPr>
          <p:cNvSpPr/>
          <p:nvPr userDrawn="1"/>
        </p:nvSpPr>
        <p:spPr>
          <a:xfrm>
            <a:off x="4191000" y="3235326"/>
            <a:ext cx="2809876" cy="863600"/>
          </a:xfrm>
          <a:prstGeom prst="rect">
            <a:avLst/>
          </a:prstGeom>
          <a:solidFill>
            <a:srgbClr val="59D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/>
              <a:t>MID AQUA</a:t>
            </a:r>
          </a:p>
          <a:p>
            <a:pPr algn="l"/>
            <a:r>
              <a:rPr lang="en-US" sz="1800" b="1"/>
              <a:t>89</a:t>
            </a:r>
            <a:r>
              <a:rPr lang="en-US" sz="1800"/>
              <a:t>  /  </a:t>
            </a:r>
            <a:r>
              <a:rPr lang="en-US" sz="1800" b="1"/>
              <a:t>212</a:t>
            </a:r>
            <a:r>
              <a:rPr lang="en-US" sz="1800"/>
              <a:t>  /  </a:t>
            </a:r>
            <a:r>
              <a:rPr lang="en-US" sz="1800" b="1"/>
              <a:t>235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5F7047-EDC6-C34C-BC89-12A5B602FFA9}"/>
              </a:ext>
            </a:extLst>
          </p:cNvPr>
          <p:cNvSpPr/>
          <p:nvPr userDrawn="1"/>
        </p:nvSpPr>
        <p:spPr>
          <a:xfrm>
            <a:off x="4191001" y="4217989"/>
            <a:ext cx="2809873" cy="831074"/>
          </a:xfrm>
          <a:prstGeom prst="rect">
            <a:avLst/>
          </a:prstGeom>
          <a:solidFill>
            <a:srgbClr val="AB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LIGHT AQUA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171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232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FCDB0-D573-CD46-8B3D-E23EAD152EEE}"/>
              </a:ext>
            </a:extLst>
          </p:cNvPr>
          <p:cNvSpPr/>
          <p:nvPr userDrawn="1"/>
        </p:nvSpPr>
        <p:spPr>
          <a:xfrm>
            <a:off x="8097837" y="5192007"/>
            <a:ext cx="2794001" cy="846137"/>
          </a:xfrm>
          <a:prstGeom prst="rect">
            <a:avLst/>
          </a:prstGeom>
          <a:solidFill>
            <a:srgbClr val="E5D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VIOLET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229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220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D8B3C-DBF9-9F49-B806-74219B2B2572}"/>
              </a:ext>
            </a:extLst>
          </p:cNvPr>
          <p:cNvSpPr/>
          <p:nvPr userDrawn="1"/>
        </p:nvSpPr>
        <p:spPr>
          <a:xfrm>
            <a:off x="314325" y="5181600"/>
            <a:ext cx="2787650" cy="856544"/>
          </a:xfrm>
          <a:prstGeom prst="rect">
            <a:avLst/>
          </a:prstGeom>
          <a:solidFill>
            <a:srgbClr val="FFE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 spc="0">
                <a:solidFill>
                  <a:schemeClr val="tx1"/>
                </a:solidFill>
              </a:rPr>
              <a:t>TANGERINE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255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231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5BA44-78E2-0B48-A9DB-999F6BA91E7C}"/>
              </a:ext>
            </a:extLst>
          </p:cNvPr>
          <p:cNvSpPr/>
          <p:nvPr userDrawn="1"/>
        </p:nvSpPr>
        <p:spPr>
          <a:xfrm>
            <a:off x="4191000" y="5181599"/>
            <a:ext cx="2809874" cy="856545"/>
          </a:xfrm>
          <a:prstGeom prst="rect">
            <a:avLst/>
          </a:prstGeom>
          <a:solidFill>
            <a:srgbClr val="D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400">
                <a:solidFill>
                  <a:schemeClr val="tx1"/>
                </a:solidFill>
              </a:rPr>
              <a:t>AQUA BACKGROUND</a:t>
            </a:r>
          </a:p>
          <a:p>
            <a:pPr algn="l"/>
            <a:r>
              <a:rPr lang="en-US" sz="1800" b="1">
                <a:solidFill>
                  <a:schemeClr val="tx1"/>
                </a:solidFill>
              </a:rPr>
              <a:t>218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245</a:t>
            </a:r>
            <a:r>
              <a:rPr lang="en-US" sz="1800">
                <a:solidFill>
                  <a:schemeClr val="tx1"/>
                </a:solidFill>
              </a:rPr>
              <a:t>  /  </a:t>
            </a:r>
            <a:r>
              <a:rPr lang="en-US" sz="1800" b="1">
                <a:solidFill>
                  <a:schemeClr val="tx1"/>
                </a:solidFill>
              </a:rPr>
              <a:t>250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DDFA81B-362F-C744-8D4F-DBC10C5B10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F564D1-5342-4E4E-9F30-FF25D8C92B24}"/>
              </a:ext>
            </a:extLst>
          </p:cNvPr>
          <p:cNvSpPr txBox="1"/>
          <p:nvPr userDrawn="1"/>
        </p:nvSpPr>
        <p:spPr>
          <a:xfrm>
            <a:off x="314325" y="307975"/>
            <a:ext cx="1155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PMI RGB COLOR PALETTE</a:t>
            </a:r>
          </a:p>
          <a:p>
            <a:r>
              <a:rPr lang="en-US"/>
              <a:t>To quickly select a color you may copy and paste a color square or use the eyedropper.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805AAD-A141-EC4A-845B-673261D4FC5B}"/>
              </a:ext>
            </a:extLst>
          </p:cNvPr>
          <p:cNvSpPr/>
          <p:nvPr userDrawn="1"/>
        </p:nvSpPr>
        <p:spPr>
          <a:xfrm>
            <a:off x="3225800" y="1287463"/>
            <a:ext cx="852219" cy="863601"/>
          </a:xfrm>
          <a:prstGeom prst="rect">
            <a:avLst/>
          </a:prstGeom>
          <a:solidFill>
            <a:srgbClr val="FF6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772C7E-7AE5-6D42-9556-D2AB8C468063}"/>
              </a:ext>
            </a:extLst>
          </p:cNvPr>
          <p:cNvSpPr/>
          <p:nvPr userDrawn="1"/>
        </p:nvSpPr>
        <p:spPr>
          <a:xfrm>
            <a:off x="3225799" y="2268537"/>
            <a:ext cx="852219" cy="847725"/>
          </a:xfrm>
          <a:prstGeom prst="rect">
            <a:avLst/>
          </a:prstGeom>
          <a:solidFill>
            <a:srgbClr val="DD3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6D55C-0BA0-2D4A-B124-85F898C5AD94}"/>
              </a:ext>
            </a:extLst>
          </p:cNvPr>
          <p:cNvSpPr/>
          <p:nvPr userDrawn="1"/>
        </p:nvSpPr>
        <p:spPr>
          <a:xfrm>
            <a:off x="3225799" y="3248800"/>
            <a:ext cx="852219" cy="847725"/>
          </a:xfrm>
          <a:prstGeom prst="rect">
            <a:avLst/>
          </a:prstGeom>
          <a:solidFill>
            <a:srgbClr val="FF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6B7586-4096-614D-A83C-43B83BE0F580}"/>
              </a:ext>
            </a:extLst>
          </p:cNvPr>
          <p:cNvSpPr/>
          <p:nvPr userDrawn="1"/>
        </p:nvSpPr>
        <p:spPr>
          <a:xfrm>
            <a:off x="3225799" y="4198938"/>
            <a:ext cx="852219" cy="889070"/>
          </a:xfrm>
          <a:prstGeom prst="rect">
            <a:avLst/>
          </a:prstGeom>
          <a:solidFill>
            <a:srgbClr val="FFC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079991-12C3-D647-AD32-059D91118FAF}"/>
              </a:ext>
            </a:extLst>
          </p:cNvPr>
          <p:cNvSpPr/>
          <p:nvPr userDrawn="1"/>
        </p:nvSpPr>
        <p:spPr>
          <a:xfrm>
            <a:off x="3225799" y="5181599"/>
            <a:ext cx="852219" cy="856545"/>
          </a:xfrm>
          <a:prstGeom prst="rect">
            <a:avLst/>
          </a:prstGeom>
          <a:solidFill>
            <a:srgbClr val="FFE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12A59A-4BD5-6049-98CC-8C0A8CFCA00A}"/>
              </a:ext>
            </a:extLst>
          </p:cNvPr>
          <p:cNvSpPr/>
          <p:nvPr userDrawn="1"/>
        </p:nvSpPr>
        <p:spPr>
          <a:xfrm>
            <a:off x="7124699" y="1287463"/>
            <a:ext cx="872769" cy="863601"/>
          </a:xfrm>
          <a:prstGeom prst="rect">
            <a:avLst/>
          </a:prstGeom>
          <a:solidFill>
            <a:srgbClr val="05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79B83B-7D20-F446-8390-380F236539CE}"/>
              </a:ext>
            </a:extLst>
          </p:cNvPr>
          <p:cNvSpPr/>
          <p:nvPr userDrawn="1"/>
        </p:nvSpPr>
        <p:spPr>
          <a:xfrm>
            <a:off x="7124699" y="2252663"/>
            <a:ext cx="872769" cy="863600"/>
          </a:xfrm>
          <a:prstGeom prst="rect">
            <a:avLst/>
          </a:prstGeom>
          <a:solidFill>
            <a:srgbClr val="008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E34087-F63C-6548-840E-9A07659253FB}"/>
              </a:ext>
            </a:extLst>
          </p:cNvPr>
          <p:cNvSpPr/>
          <p:nvPr userDrawn="1"/>
        </p:nvSpPr>
        <p:spPr>
          <a:xfrm>
            <a:off x="7124699" y="3233738"/>
            <a:ext cx="872769" cy="847725"/>
          </a:xfrm>
          <a:prstGeom prst="rect">
            <a:avLst/>
          </a:prstGeom>
          <a:solidFill>
            <a:srgbClr val="59D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E36593-1981-9C4C-B82F-F4B1860EEB88}"/>
              </a:ext>
            </a:extLst>
          </p:cNvPr>
          <p:cNvSpPr/>
          <p:nvPr userDrawn="1"/>
        </p:nvSpPr>
        <p:spPr>
          <a:xfrm>
            <a:off x="7124699" y="4198938"/>
            <a:ext cx="872769" cy="863600"/>
          </a:xfrm>
          <a:prstGeom prst="rect">
            <a:avLst/>
          </a:prstGeom>
          <a:solidFill>
            <a:srgbClr val="AB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57D99B-5237-9A4B-A84C-685716B53561}"/>
              </a:ext>
            </a:extLst>
          </p:cNvPr>
          <p:cNvSpPr/>
          <p:nvPr userDrawn="1"/>
        </p:nvSpPr>
        <p:spPr>
          <a:xfrm>
            <a:off x="7124699" y="5174543"/>
            <a:ext cx="872769" cy="861133"/>
          </a:xfrm>
          <a:prstGeom prst="rect">
            <a:avLst/>
          </a:prstGeom>
          <a:solidFill>
            <a:srgbClr val="DA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DD6D23-F58E-E143-B31D-65A2D038597D}"/>
              </a:ext>
            </a:extLst>
          </p:cNvPr>
          <p:cNvSpPr/>
          <p:nvPr userDrawn="1"/>
        </p:nvSpPr>
        <p:spPr>
          <a:xfrm>
            <a:off x="11017250" y="1287463"/>
            <a:ext cx="860907" cy="846137"/>
          </a:xfrm>
          <a:prstGeom prst="rect">
            <a:avLst/>
          </a:prstGeom>
          <a:solidFill>
            <a:srgbClr val="4F1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2EFD9D-14EF-AF43-B60C-0ACBA98784A5}"/>
              </a:ext>
            </a:extLst>
          </p:cNvPr>
          <p:cNvSpPr/>
          <p:nvPr userDrawn="1"/>
        </p:nvSpPr>
        <p:spPr>
          <a:xfrm>
            <a:off x="11017250" y="2237599"/>
            <a:ext cx="860907" cy="878664"/>
          </a:xfrm>
          <a:prstGeom prst="rect">
            <a:avLst/>
          </a:prstGeom>
          <a:solidFill>
            <a:srgbClr val="2B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C40295-6693-8941-A3A2-9ECBA9E23AF8}"/>
              </a:ext>
            </a:extLst>
          </p:cNvPr>
          <p:cNvSpPr/>
          <p:nvPr userDrawn="1"/>
        </p:nvSpPr>
        <p:spPr>
          <a:xfrm>
            <a:off x="11017250" y="3233738"/>
            <a:ext cx="860907" cy="847725"/>
          </a:xfrm>
          <a:prstGeom prst="rect">
            <a:avLst/>
          </a:prstGeom>
          <a:solidFill>
            <a:srgbClr val="8A6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latin typeface="GT Pressura Mono Bold" panose="02000506020000020004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FABA0B-5006-F445-BD23-4D781A964994}"/>
              </a:ext>
            </a:extLst>
          </p:cNvPr>
          <p:cNvSpPr/>
          <p:nvPr userDrawn="1"/>
        </p:nvSpPr>
        <p:spPr>
          <a:xfrm>
            <a:off x="11017250" y="4198938"/>
            <a:ext cx="860907" cy="863600"/>
          </a:xfrm>
          <a:prstGeom prst="rect">
            <a:avLst/>
          </a:prstGeom>
          <a:solidFill>
            <a:srgbClr val="C4B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11402F-669D-AD48-BF89-6A829342B32A}"/>
              </a:ext>
            </a:extLst>
          </p:cNvPr>
          <p:cNvSpPr/>
          <p:nvPr userDrawn="1"/>
        </p:nvSpPr>
        <p:spPr>
          <a:xfrm>
            <a:off x="11017250" y="5174544"/>
            <a:ext cx="860907" cy="861132"/>
          </a:xfrm>
          <a:prstGeom prst="rect">
            <a:avLst/>
          </a:prstGeom>
          <a:solidFill>
            <a:srgbClr val="E5D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800" b="1">
              <a:solidFill>
                <a:schemeClr val="tx1"/>
              </a:solidFill>
              <a:latin typeface="GT Pressura Mono Bold" panose="02000506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55145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23A378CE-CE47-4583-9AAF-C752E8AFAB0E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782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609A7-D2F1-4F44-8138-52C3E7106233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982402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89446-C636-4DA4-B9FE-71D0C9223332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301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57BB6D-93B8-47D1-B007-3C92B49663DF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23792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w Cen MT Condensed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Tw Cen MT Condensed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83D9A-F4C9-4DCB-975B-0A67832EE943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53958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7D53E-39B7-44F1-BECB-C983237D1A18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915660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FE54A-DF9A-4399-817B-E1E2F68F4161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850054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FA04FB-25B1-47EE-B137-B5BC615BE96E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028634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A786E-8977-4FE8-AEE1-B77CF0ABF6DE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5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OUTCOM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21350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OUTCOMES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17D4B4-32E3-1249-8EDD-E372399E7D61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4ADDD59-8A04-E04F-9D0B-CD12C024D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775A6C-09CC-3043-A416-076985392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1563" y="323291"/>
            <a:ext cx="5721350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60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61CAF-4A19-4F99-9524-16F8C4DEA6BE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388907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853D91-CDCF-4761-BE04-54639D69BA26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22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QUA 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9184" y="3236976"/>
            <a:ext cx="5707343" cy="2387600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aqua pattern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552173-E8D3-4B4D-8AD0-7DCDFD3AE6A1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32C4C2-5012-8A4E-9976-D06B71975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4113" y="2266214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27EC68-2C75-BA45-9985-62B9AA962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5474" y="4198938"/>
            <a:ext cx="864453" cy="864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6F4148-A6EF-0B41-BA3C-1DBDAAEC3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8913" y="2252663"/>
            <a:ext cx="855663" cy="855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37E7A-1C25-2C41-A190-05050CC53E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80013" y="307975"/>
            <a:ext cx="847725" cy="847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0902C-155B-D849-ACE7-AE85807C1B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124699" y="5195489"/>
            <a:ext cx="849311" cy="849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77E99-4A69-794B-BD3C-48DA4888475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128384" y="307975"/>
            <a:ext cx="854075" cy="854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E4EE1B-2FEB-154C-8F29-E45EE5E328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11041203" y="1287463"/>
            <a:ext cx="849312" cy="849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EE7049-3688-B94D-848E-9AB6B82282D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8087519" y="3212307"/>
            <a:ext cx="869156" cy="869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D96E2-281C-3F46-8843-E17D1E113E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78912" y="4214813"/>
            <a:ext cx="847725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E8B41F-2066-2542-8B55-00B3A99114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44068" y="3232465"/>
            <a:ext cx="849311" cy="849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6544F6-B72E-C748-B9C0-4584A6B422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26259" y="2245832"/>
            <a:ext cx="847725" cy="847725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0E2AAD1B-D4F7-A546-8ACD-0B155921653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19456" y="624535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11558588" cy="37819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640541"/>
            <a:ext cx="11558588" cy="43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8912" y="6356350"/>
            <a:ext cx="1817687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08B322-4539-3841-8FEC-C8BFD8B08418}" type="datetime3">
              <a:rPr lang="en-US" smtClean="0"/>
              <a:pPr/>
              <a:t>11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1562" y="6355977"/>
            <a:ext cx="2795587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5859" y="6356350"/>
            <a:ext cx="407054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6" r:id="rId2"/>
    <p:sldLayoutId id="2147483685" r:id="rId3"/>
    <p:sldLayoutId id="2147483675" r:id="rId4"/>
    <p:sldLayoutId id="2147483687" r:id="rId5"/>
    <p:sldLayoutId id="2147483678" r:id="rId6"/>
    <p:sldLayoutId id="2147483676" r:id="rId7"/>
    <p:sldLayoutId id="2147483688" r:id="rId8"/>
    <p:sldLayoutId id="2147483679" r:id="rId9"/>
    <p:sldLayoutId id="2147483677" r:id="rId10"/>
    <p:sldLayoutId id="2147483689" r:id="rId11"/>
    <p:sldLayoutId id="2147483680" r:id="rId12"/>
    <p:sldLayoutId id="2147483650" r:id="rId13"/>
    <p:sldLayoutId id="2147483652" r:id="rId14"/>
    <p:sldLayoutId id="2147483660" r:id="rId15"/>
    <p:sldLayoutId id="2147483684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54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55" r:id="rId29"/>
    <p:sldLayoutId id="2147483690" r:id="rId30"/>
    <p:sldLayoutId id="2147483672" r:id="rId31"/>
    <p:sldLayoutId id="2147483681" r:id="rId32"/>
    <p:sldLayoutId id="2147483682" r:id="rId33"/>
    <p:sldLayoutId id="2147483683" r:id="rId34"/>
    <p:sldLayoutId id="2147483674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60000"/>
        <a:buFont typeface="Arial"/>
        <a:buChar char="•"/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60000"/>
        <a:buFont typeface="Arial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5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80000"/>
        <a:buFont typeface="System Font Regular"/>
        <a:buChar char="–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93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80000"/>
        <a:buFont typeface="System Font Regular"/>
        <a:buChar char="–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8" userDrawn="1">
          <p15:clr>
            <a:srgbClr val="F26B43"/>
          </p15:clr>
        </p15:guide>
        <p15:guide id="2" orient="horz" pos="194" userDrawn="1">
          <p15:clr>
            <a:srgbClr val="F26B43"/>
          </p15:clr>
        </p15:guide>
        <p15:guide id="3" orient="horz" pos="811" userDrawn="1">
          <p15:clr>
            <a:srgbClr val="F26B43"/>
          </p15:clr>
        </p15:guide>
        <p15:guide id="4" orient="horz" pos="4129" userDrawn="1">
          <p15:clr>
            <a:srgbClr val="F26B43"/>
          </p15:clr>
        </p15:guide>
        <p15:guide id="5" orient="horz" pos="3802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3189" userDrawn="1">
          <p15:clr>
            <a:srgbClr val="F26B43"/>
          </p15:clr>
        </p15:guide>
        <p15:guide id="8" orient="horz" pos="1344" userDrawn="1">
          <p15:clr>
            <a:srgbClr val="F26B43"/>
          </p15:clr>
        </p15:guide>
        <p15:guide id="9" orient="horz" pos="1419" userDrawn="1">
          <p15:clr>
            <a:srgbClr val="F26B43"/>
          </p15:clr>
        </p15:guide>
        <p15:guide id="10" orient="horz" pos="2645" userDrawn="1">
          <p15:clr>
            <a:srgbClr val="F26B43"/>
          </p15:clr>
        </p15:guide>
        <p15:guide id="11" orient="horz" pos="2571" userDrawn="1">
          <p15:clr>
            <a:srgbClr val="F26B43"/>
          </p15:clr>
        </p15:guide>
        <p15:guide id="12" orient="horz" pos="1963" userDrawn="1">
          <p15:clr>
            <a:srgbClr val="F26B43"/>
          </p15:clr>
        </p15:guide>
        <p15:guide id="13" orient="horz" pos="2037" userDrawn="1">
          <p15:clr>
            <a:srgbClr val="F26B43"/>
          </p15:clr>
        </p15:guide>
        <p15:guide id="14" pos="198" userDrawn="1">
          <p15:clr>
            <a:srgbClr val="F26B43"/>
          </p15:clr>
        </p15:guide>
        <p15:guide id="15" pos="7479" userDrawn="1">
          <p15:clr>
            <a:srgbClr val="F26B43"/>
          </p15:clr>
        </p15:guide>
        <p15:guide id="16" pos="6940" userDrawn="1">
          <p15:clr>
            <a:srgbClr val="F26B43"/>
          </p15:clr>
        </p15:guide>
        <p15:guide id="17" pos="6861" userDrawn="1">
          <p15:clr>
            <a:srgbClr val="F26B43"/>
          </p15:clr>
        </p15:guide>
        <p15:guide id="18" pos="728" userDrawn="1">
          <p15:clr>
            <a:srgbClr val="F26B43"/>
          </p15:clr>
        </p15:guide>
        <p15:guide id="19" pos="806" userDrawn="1">
          <p15:clr>
            <a:srgbClr val="F26B43"/>
          </p15:clr>
        </p15:guide>
        <p15:guide id="20" pos="6327" userDrawn="1">
          <p15:clr>
            <a:srgbClr val="F26B43"/>
          </p15:clr>
        </p15:guide>
        <p15:guide id="21" pos="6253" userDrawn="1">
          <p15:clr>
            <a:srgbClr val="F26B43"/>
          </p15:clr>
        </p15:guide>
        <p15:guide id="22" pos="1346" userDrawn="1">
          <p15:clr>
            <a:srgbClr val="F26B43"/>
          </p15:clr>
        </p15:guide>
        <p15:guide id="23" pos="1415" userDrawn="1">
          <p15:clr>
            <a:srgbClr val="F26B43"/>
          </p15:clr>
        </p15:guide>
        <p15:guide id="24" pos="1954" userDrawn="1">
          <p15:clr>
            <a:srgbClr val="F26B43"/>
          </p15:clr>
        </p15:guide>
        <p15:guide id="25" pos="2032" userDrawn="1">
          <p15:clr>
            <a:srgbClr val="F26B43"/>
          </p15:clr>
        </p15:guide>
        <p15:guide id="26" pos="5719" userDrawn="1">
          <p15:clr>
            <a:srgbClr val="F26B43"/>
          </p15:clr>
        </p15:guide>
        <p15:guide id="27" pos="5636" userDrawn="1">
          <p15:clr>
            <a:srgbClr val="F26B43"/>
          </p15:clr>
        </p15:guide>
        <p15:guide id="28" pos="2567" userDrawn="1">
          <p15:clr>
            <a:srgbClr val="F26B43"/>
          </p15:clr>
        </p15:guide>
        <p15:guide id="29" pos="5101" userDrawn="1">
          <p15:clr>
            <a:srgbClr val="F26B43"/>
          </p15:clr>
        </p15:guide>
        <p15:guide id="30" pos="2640" userDrawn="1">
          <p15:clr>
            <a:srgbClr val="F26B43"/>
          </p15:clr>
        </p15:guide>
        <p15:guide id="31" pos="5027" userDrawn="1">
          <p15:clr>
            <a:srgbClr val="F26B43"/>
          </p15:clr>
        </p15:guide>
        <p15:guide id="32" pos="3184" userDrawn="1">
          <p15:clr>
            <a:srgbClr val="F26B43"/>
          </p15:clr>
        </p15:guide>
        <p15:guide id="33" pos="3258" userDrawn="1">
          <p15:clr>
            <a:srgbClr val="F26B43"/>
          </p15:clr>
        </p15:guide>
        <p15:guide id="34" pos="4488" userDrawn="1">
          <p15:clr>
            <a:srgbClr val="F26B43"/>
          </p15:clr>
        </p15:guide>
        <p15:guide id="35" pos="4410" userDrawn="1">
          <p15:clr>
            <a:srgbClr val="F26B43"/>
          </p15:clr>
        </p15:guide>
        <p15:guide id="36" pos="3875" userDrawn="1">
          <p15:clr>
            <a:srgbClr val="F26B43"/>
          </p15:clr>
        </p15:guide>
        <p15:guide id="37" pos="3797" userDrawn="1">
          <p15:clr>
            <a:srgbClr val="F26B43"/>
          </p15:clr>
        </p15:guide>
        <p15:guide id="38" orient="horz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02839"/>
            <a:ext cx="11558588" cy="37819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640541"/>
            <a:ext cx="11558588" cy="43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8912" y="6356350"/>
            <a:ext cx="1817687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16 June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1562" y="6355977"/>
            <a:ext cx="2795587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Q2 All Hands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5859" y="6356350"/>
            <a:ext cx="407054" cy="1988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73FCEF-5573-7E43-8272-70C9D66591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6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60000"/>
        <a:buFont typeface="Arial"/>
        <a:buChar char="•"/>
        <a:tabLst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60000"/>
        <a:buFont typeface="Arial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5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80000"/>
        <a:buFont typeface="System Font Regular"/>
        <a:buChar char="–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93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610D"/>
        </a:buClr>
        <a:buSzPct val="80000"/>
        <a:buFont typeface="System Font Regular"/>
        <a:buChar char="–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8">
          <p15:clr>
            <a:srgbClr val="F26B43"/>
          </p15:clr>
        </p15:guide>
        <p15:guide id="2" orient="horz" pos="194">
          <p15:clr>
            <a:srgbClr val="F26B43"/>
          </p15:clr>
        </p15:guide>
        <p15:guide id="3" orient="horz" pos="811">
          <p15:clr>
            <a:srgbClr val="F26B43"/>
          </p15:clr>
        </p15:guide>
        <p15:guide id="4" orient="horz" pos="4129">
          <p15:clr>
            <a:srgbClr val="F26B43"/>
          </p15:clr>
        </p15:guide>
        <p15:guide id="5" orient="horz" pos="3802">
          <p15:clr>
            <a:srgbClr val="F26B43"/>
          </p15:clr>
        </p15:guide>
        <p15:guide id="6" orient="horz" pos="3264">
          <p15:clr>
            <a:srgbClr val="F26B43"/>
          </p15:clr>
        </p15:guide>
        <p15:guide id="7" orient="horz" pos="3189">
          <p15:clr>
            <a:srgbClr val="F26B43"/>
          </p15:clr>
        </p15:guide>
        <p15:guide id="8" orient="horz" pos="1344">
          <p15:clr>
            <a:srgbClr val="F26B43"/>
          </p15:clr>
        </p15:guide>
        <p15:guide id="9" orient="horz" pos="1419">
          <p15:clr>
            <a:srgbClr val="F26B43"/>
          </p15:clr>
        </p15:guide>
        <p15:guide id="10" orient="horz" pos="2645">
          <p15:clr>
            <a:srgbClr val="F26B43"/>
          </p15:clr>
        </p15:guide>
        <p15:guide id="11" orient="horz" pos="2571">
          <p15:clr>
            <a:srgbClr val="F26B43"/>
          </p15:clr>
        </p15:guide>
        <p15:guide id="12" orient="horz" pos="1963">
          <p15:clr>
            <a:srgbClr val="F26B43"/>
          </p15:clr>
        </p15:guide>
        <p15:guide id="13" orient="horz" pos="2037">
          <p15:clr>
            <a:srgbClr val="F26B43"/>
          </p15:clr>
        </p15:guide>
        <p15:guide id="14" pos="198">
          <p15:clr>
            <a:srgbClr val="F26B43"/>
          </p15:clr>
        </p15:guide>
        <p15:guide id="15" pos="7479">
          <p15:clr>
            <a:srgbClr val="F26B43"/>
          </p15:clr>
        </p15:guide>
        <p15:guide id="16" pos="6940">
          <p15:clr>
            <a:srgbClr val="F26B43"/>
          </p15:clr>
        </p15:guide>
        <p15:guide id="17" pos="6861">
          <p15:clr>
            <a:srgbClr val="F26B43"/>
          </p15:clr>
        </p15:guide>
        <p15:guide id="18" pos="728">
          <p15:clr>
            <a:srgbClr val="F26B43"/>
          </p15:clr>
        </p15:guide>
        <p15:guide id="19" pos="806">
          <p15:clr>
            <a:srgbClr val="F26B43"/>
          </p15:clr>
        </p15:guide>
        <p15:guide id="20" pos="6327">
          <p15:clr>
            <a:srgbClr val="F26B43"/>
          </p15:clr>
        </p15:guide>
        <p15:guide id="21" pos="6253">
          <p15:clr>
            <a:srgbClr val="F26B43"/>
          </p15:clr>
        </p15:guide>
        <p15:guide id="22" pos="1346">
          <p15:clr>
            <a:srgbClr val="F26B43"/>
          </p15:clr>
        </p15:guide>
        <p15:guide id="23" pos="1415">
          <p15:clr>
            <a:srgbClr val="F26B43"/>
          </p15:clr>
        </p15:guide>
        <p15:guide id="24" pos="1954">
          <p15:clr>
            <a:srgbClr val="F26B43"/>
          </p15:clr>
        </p15:guide>
        <p15:guide id="25" pos="2032">
          <p15:clr>
            <a:srgbClr val="F26B43"/>
          </p15:clr>
        </p15:guide>
        <p15:guide id="26" pos="5719">
          <p15:clr>
            <a:srgbClr val="F26B43"/>
          </p15:clr>
        </p15:guide>
        <p15:guide id="27" pos="5636">
          <p15:clr>
            <a:srgbClr val="F26B43"/>
          </p15:clr>
        </p15:guide>
        <p15:guide id="28" pos="2567">
          <p15:clr>
            <a:srgbClr val="F26B43"/>
          </p15:clr>
        </p15:guide>
        <p15:guide id="29" pos="5101">
          <p15:clr>
            <a:srgbClr val="F26B43"/>
          </p15:clr>
        </p15:guide>
        <p15:guide id="30" pos="2640">
          <p15:clr>
            <a:srgbClr val="F26B43"/>
          </p15:clr>
        </p15:guide>
        <p15:guide id="31" pos="5027">
          <p15:clr>
            <a:srgbClr val="F26B43"/>
          </p15:clr>
        </p15:guide>
        <p15:guide id="32" pos="3184">
          <p15:clr>
            <a:srgbClr val="F26B43"/>
          </p15:clr>
        </p15:guide>
        <p15:guide id="33" pos="3258">
          <p15:clr>
            <a:srgbClr val="F26B43"/>
          </p15:clr>
        </p15:guide>
        <p15:guide id="34" pos="4488">
          <p15:clr>
            <a:srgbClr val="F26B43"/>
          </p15:clr>
        </p15:guide>
        <p15:guide id="35" pos="4410">
          <p15:clr>
            <a:srgbClr val="F26B43"/>
          </p15:clr>
        </p15:guide>
        <p15:guide id="36" pos="3875">
          <p15:clr>
            <a:srgbClr val="F26B43"/>
          </p15:clr>
        </p15:guide>
        <p15:guide id="37" pos="3797">
          <p15:clr>
            <a:srgbClr val="F26B43"/>
          </p15:clr>
        </p15:guide>
        <p15:guide id="38" orient="horz" pos="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F413579-FF10-450F-B751-6947F25299BB}" type="datetime1">
              <a:rPr lang="it-IT" noProof="0" smtClean="0"/>
              <a:pPr rtl="0"/>
              <a:t>11/09/2023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©2017 Maggioli spa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99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Tw Cen MT Condensed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Tw Cen MT Condensed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w Cen MT Condensed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w Cen MT Condensed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Tw Cen MT Condensed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43DD5-C779-C871-A3D8-85B8F4A8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89" y="3417284"/>
            <a:ext cx="4732108" cy="2102742"/>
          </a:xfrm>
        </p:spPr>
        <p:txBody>
          <a:bodyPr/>
          <a:lstStyle/>
          <a:p>
            <a:br>
              <a:rPr lang="it-IT" sz="18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</a:br>
            <a:r>
              <a:rPr lang="it-IT" sz="18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 </a:t>
            </a:r>
            <a:r>
              <a:rPr lang="it-IT" sz="54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PROMISE</a:t>
            </a:r>
            <a:br>
              <a:rPr lang="it-IT" sz="40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</a:br>
            <a:r>
              <a:rPr lang="it-IT" sz="20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Project Management Institute </a:t>
            </a:r>
            <a:r>
              <a:rPr lang="it-IT" sz="2000" b="1" dirty="0" err="1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Student</a:t>
            </a:r>
            <a:r>
              <a:rPr lang="it-IT" sz="20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 </a:t>
            </a:r>
            <a:r>
              <a:rPr lang="it-IT" sz="2000" b="1" dirty="0" err="1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Excellence</a:t>
            </a:r>
            <a:r>
              <a:rPr lang="it-IT" sz="2000" b="1" dirty="0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 </a:t>
            </a:r>
            <a:r>
              <a:rPr lang="it-IT" sz="2000" b="1" dirty="0" err="1">
                <a:solidFill>
                  <a:schemeClr val="accent3">
                    <a:lumMod val="75000"/>
                  </a:schemeClr>
                </a:solidFill>
                <a:latin typeface="Agrandir Medium"/>
                <a:cs typeface="Arial"/>
              </a:rPr>
              <a:t>Competition</a:t>
            </a:r>
            <a:endParaRPr lang="it-IT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8F756-D5CE-F06C-1DDF-8076F579CAD4}"/>
              </a:ext>
            </a:extLst>
          </p:cNvPr>
          <p:cNvSpPr txBox="1"/>
          <p:nvPr/>
        </p:nvSpPr>
        <p:spPr>
          <a:xfrm>
            <a:off x="157319" y="226271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u="sng" dirty="0">
                <a:solidFill>
                  <a:srgbClr val="7030A0"/>
                </a:solidFill>
                <a:latin typeface="Agrandir Medium"/>
                <a:cs typeface="Arial"/>
              </a:rPr>
              <a:t>Challenge Inter-Ateneo 2023-24</a:t>
            </a:r>
          </a:p>
          <a:p>
            <a:endParaRPr lang="it-IT" sz="1600" b="1" u="sng" dirty="0">
              <a:solidFill>
                <a:srgbClr val="7030A0"/>
              </a:solidFill>
              <a:latin typeface="Agrandir Medium"/>
              <a:cs typeface="Arial"/>
            </a:endParaRPr>
          </a:p>
          <a:p>
            <a:r>
              <a:rPr lang="it-IT" sz="1600" b="1" u="sng" dirty="0">
                <a:solidFill>
                  <a:srgbClr val="7030A0"/>
                </a:solidFill>
                <a:latin typeface="Agrandir Medium"/>
                <a:cs typeface="Arial"/>
              </a:rPr>
              <a:t>Meeting 11/9/2023</a:t>
            </a:r>
            <a:br>
              <a:rPr lang="it-IT" sz="3200" b="1" u="sng" dirty="0">
                <a:solidFill>
                  <a:srgbClr val="7030A0"/>
                </a:solidFill>
                <a:latin typeface="Agrandir Medium"/>
                <a:cs typeface="Arial"/>
              </a:rPr>
            </a:b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61100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4742D0-2C98-9176-FF28-2C6CC62F659D}"/>
              </a:ext>
            </a:extLst>
          </p:cNvPr>
          <p:cNvSpPr txBox="1"/>
          <p:nvPr/>
        </p:nvSpPr>
        <p:spPr>
          <a:xfrm>
            <a:off x="4772967" y="1288714"/>
            <a:ext cx="6908139" cy="314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50"/>
              </a:lnSpc>
            </a:pPr>
            <a:r>
              <a:rPr lang="en-US" b="1" dirty="0">
                <a:solidFill>
                  <a:srgbClr val="4F17A8"/>
                </a:solidFill>
                <a:latin typeface="Agrandir Medium" pitchFamily="2" charset="77"/>
              </a:rPr>
              <a:t>Universities Involved</a:t>
            </a: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r>
              <a:rPr lang="en-US" b="1" dirty="0">
                <a:solidFill>
                  <a:srgbClr val="4F17A8"/>
                </a:solidFill>
                <a:latin typeface="Agrandir Medium" pitchFamily="2" charset="77"/>
              </a:rPr>
              <a:t>Final Event: On-line / In presence</a:t>
            </a: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r>
              <a:rPr lang="it-IT" b="1" dirty="0" err="1">
                <a:solidFill>
                  <a:srgbClr val="4F17A8"/>
                </a:solidFill>
                <a:latin typeface="Agrandir Medium" pitchFamily="2" charset="77"/>
              </a:rPr>
              <a:t>Types</a:t>
            </a:r>
            <a:r>
              <a:rPr lang="it-IT" b="1" dirty="0">
                <a:solidFill>
                  <a:srgbClr val="4F17A8"/>
                </a:solidFill>
                <a:latin typeface="Agrandir Medium" pitchFamily="2" charset="77"/>
              </a:rPr>
              <a:t> of projects and </a:t>
            </a:r>
            <a:r>
              <a:rPr lang="it-IT" b="1" dirty="0" err="1">
                <a:solidFill>
                  <a:srgbClr val="4F17A8"/>
                </a:solidFill>
                <a:latin typeface="Agrandir Medium" pitchFamily="2" charset="77"/>
              </a:rPr>
              <a:t>constraints</a:t>
            </a: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r>
              <a:rPr lang="en-US" b="1" dirty="0">
                <a:solidFill>
                  <a:srgbClr val="4F17A8"/>
                </a:solidFill>
                <a:latin typeface="Agrandir Medium" pitchFamily="2" charset="77"/>
              </a:rPr>
              <a:t>Important issue</a:t>
            </a: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ts val="1450"/>
              </a:lnSpc>
            </a:pPr>
            <a:endParaRPr lang="en-US" b="1" dirty="0">
              <a:solidFill>
                <a:srgbClr val="4F17A8"/>
              </a:solidFill>
              <a:latin typeface="Agrandir Medium" pitchFamily="2" charset="77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4F17A8"/>
                </a:solidFill>
                <a:latin typeface="Agrandir Medium" pitchFamily="2" charset="77"/>
              </a:rPr>
              <a:t>Important date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it-IT" sz="1800" dirty="0">
              <a:effectLst/>
              <a:latin typeface="Agrandir Medium" panose="000006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person standing on a staircase with a star in the sky&#10;&#10;Description automatically generated with low confidence">
            <a:extLst>
              <a:ext uri="{FF2B5EF4-FFF2-40B4-BE49-F238E27FC236}">
                <a16:creationId xmlns:a16="http://schemas.microsoft.com/office/drawing/2014/main" id="{22EB11EE-8944-CA3B-CD28-B65E7AE5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084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77A54-1E5B-A62B-C444-A394E8299682}"/>
              </a:ext>
            </a:extLst>
          </p:cNvPr>
          <p:cNvSpPr txBox="1"/>
          <p:nvPr/>
        </p:nvSpPr>
        <p:spPr>
          <a:xfrm>
            <a:off x="4647248" y="122305"/>
            <a:ext cx="5939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r>
              <a:rPr lang="en-US" sz="2800" b="1" dirty="0">
                <a:solidFill>
                  <a:srgbClr val="4F17A8"/>
                </a:solidFill>
                <a:latin typeface="Agrandir Medium" pitchFamily="2" charset="77"/>
              </a:rPr>
              <a:t>Agenda</a:t>
            </a: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13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83BCF6-C51D-A7C7-CB3B-2D380E936D5A}"/>
              </a:ext>
            </a:extLst>
          </p:cNvPr>
          <p:cNvSpPr txBox="1"/>
          <p:nvPr/>
        </p:nvSpPr>
        <p:spPr>
          <a:xfrm>
            <a:off x="4647248" y="141969"/>
            <a:ext cx="5939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r>
              <a:rPr lang="en-US" sz="2800" b="1" dirty="0">
                <a:solidFill>
                  <a:srgbClr val="4F17A8"/>
                </a:solidFill>
                <a:latin typeface="Agrandir Medium" pitchFamily="2" charset="77"/>
              </a:rPr>
              <a:t>Universities Involved</a:t>
            </a: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16DB97-8962-E786-F07E-F9CA6014AD0E}"/>
              </a:ext>
            </a:extLst>
          </p:cNvPr>
          <p:cNvSpPr txBox="1"/>
          <p:nvPr/>
        </p:nvSpPr>
        <p:spPr>
          <a:xfrm>
            <a:off x="4647248" y="1081005"/>
            <a:ext cx="66520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della Calabria,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del Salento,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LUM Giuseppe Degennaro,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Parthenope,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della Campania Luigi Vanvitelli,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di Catania,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di Salerno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Federico II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dirty="0"/>
              <a:t>Università Tor Vergata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B224E-2924-CA24-ED95-15D1EDD1C8D3}"/>
              </a:ext>
            </a:extLst>
          </p:cNvPr>
          <p:cNvSpPr txBox="1"/>
          <p:nvPr/>
        </p:nvSpPr>
        <p:spPr>
          <a:xfrm>
            <a:off x="5149108" y="6069700"/>
            <a:ext cx="5258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Presentation in English </a:t>
            </a:r>
          </a:p>
          <a:p>
            <a:r>
              <a:rPr lang="it-IT" sz="1200" dirty="0" err="1"/>
              <a:t>Speach</a:t>
            </a:r>
            <a:r>
              <a:rPr lang="it-IT" sz="1200" dirty="0"/>
              <a:t> in </a:t>
            </a:r>
            <a:r>
              <a:rPr lang="it-IT" sz="1200" dirty="0" err="1"/>
              <a:t>Italian</a:t>
            </a:r>
            <a:r>
              <a:rPr lang="it-IT" sz="1200" dirty="0"/>
              <a:t> or English</a:t>
            </a:r>
          </a:p>
        </p:txBody>
      </p:sp>
      <p:pic>
        <p:nvPicPr>
          <p:cNvPr id="4" name="Picture 3" descr="A group of people wearing clothing&#10;&#10;Description automatically generated with low confidence">
            <a:extLst>
              <a:ext uri="{FF2B5EF4-FFF2-40B4-BE49-F238E27FC236}">
                <a16:creationId xmlns:a16="http://schemas.microsoft.com/office/drawing/2014/main" id="{F9E742A3-C618-1573-7FCD-2F0826BD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0" y="0"/>
            <a:ext cx="440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lhouette, vector graphics&#10;&#10;Description automatically generated">
            <a:extLst>
              <a:ext uri="{FF2B5EF4-FFF2-40B4-BE49-F238E27FC236}">
                <a16:creationId xmlns:a16="http://schemas.microsoft.com/office/drawing/2014/main" id="{2E97A712-E9D8-407A-8BE4-B7F8276E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0" y="0"/>
            <a:ext cx="44102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E88DB-4F39-C880-3D71-9B5EC9CFD05C}"/>
              </a:ext>
            </a:extLst>
          </p:cNvPr>
          <p:cNvSpPr txBox="1"/>
          <p:nvPr/>
        </p:nvSpPr>
        <p:spPr>
          <a:xfrm>
            <a:off x="4637418" y="12873"/>
            <a:ext cx="75545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grandir" pitchFamily="2" charset="77"/>
            </a:endParaRPr>
          </a:p>
          <a:p>
            <a:endParaRPr lang="en-US" sz="1400" dirty="0">
              <a:latin typeface="Agrandir" pitchFamily="2" charset="77"/>
            </a:endParaRPr>
          </a:p>
          <a:p>
            <a:r>
              <a:rPr lang="en-US" sz="2800" b="1" dirty="0">
                <a:solidFill>
                  <a:srgbClr val="4F17A8"/>
                </a:solidFill>
                <a:latin typeface="Agrandir Medium" pitchFamily="2" charset="77"/>
              </a:rPr>
              <a:t>Final Event: On-line / In presence</a:t>
            </a:r>
          </a:p>
          <a:p>
            <a:endParaRPr lang="en-US" sz="1400" dirty="0">
              <a:latin typeface="Agrandir" pitchFamily="2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D73A9D-4C2B-523C-53ED-18D91D9FADDD}"/>
              </a:ext>
            </a:extLst>
          </p:cNvPr>
          <p:cNvSpPr txBox="1"/>
          <p:nvPr/>
        </p:nvSpPr>
        <p:spPr>
          <a:xfrm>
            <a:off x="4772967" y="1450084"/>
            <a:ext cx="6908139" cy="479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Each University indicate 1 student team for the next semi-final event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On line semi-final event with all universities team representatives (if teams are more the 8-9, there will be 2 semi-final event). The first 3 Universities team (or 2+2 team) will be pass to the next final step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In presence final event with 3-4 Universities. </a:t>
            </a:r>
            <a:r>
              <a:rPr lang="en-US" dirty="0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(location Campania).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One winner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effectLst/>
              <a:latin typeface="Agrandir Medium" panose="0000060000000000000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Issue: Cost for students participation to the in presence final event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Solution: Event organized for travelling in 1 day  (event from 2:00PM to 4:30PM). </a:t>
            </a:r>
            <a:r>
              <a:rPr lang="en-US" dirty="0" err="1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Forfait</a:t>
            </a:r>
            <a:r>
              <a:rPr lang="en-US" dirty="0"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 contribute from PMI-SIC for traveling to Universities coming outside Campania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Agrandir Medium" panose="00000600000000000000"/>
                <a:ea typeface="Calibri" panose="020F0502020204030204" pitchFamily="34" charset="0"/>
                <a:cs typeface="Times New Roman" panose="02020603050405020304" pitchFamily="18" charset="0"/>
              </a:rPr>
              <a:t>Risk: Hosting University not finalist</a:t>
            </a:r>
          </a:p>
        </p:txBody>
      </p:sp>
    </p:spTree>
    <p:extLst>
      <p:ext uri="{BB962C8B-B14F-4D97-AF65-F5344CB8AC3E}">
        <p14:creationId xmlns:p14="http://schemas.microsoft.com/office/powerpoint/2010/main" val="38397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275134" y="406877"/>
            <a:ext cx="10944959" cy="445635"/>
          </a:xfr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4F17A8"/>
                </a:solidFill>
                <a:latin typeface="Agrandir Medium" pitchFamily="2" charset="77"/>
                <a:ea typeface="+mn-ea"/>
                <a:cs typeface="+mn-cs"/>
              </a:rPr>
              <a:t>Types</a:t>
            </a:r>
            <a:r>
              <a:rPr lang="it-IT" sz="2800" b="1" dirty="0">
                <a:solidFill>
                  <a:srgbClr val="4F17A8"/>
                </a:solidFill>
                <a:latin typeface="Agrandir Medium" pitchFamily="2" charset="77"/>
                <a:ea typeface="+mn-ea"/>
                <a:cs typeface="+mn-cs"/>
              </a:rPr>
              <a:t> of projects and </a:t>
            </a:r>
            <a:r>
              <a:rPr lang="it-IT" sz="2800" b="1" dirty="0" err="1">
                <a:solidFill>
                  <a:srgbClr val="4F17A8"/>
                </a:solidFill>
                <a:latin typeface="Agrandir Medium" pitchFamily="2" charset="77"/>
                <a:ea typeface="+mn-ea"/>
                <a:cs typeface="+mn-cs"/>
              </a:rPr>
              <a:t>constraints</a:t>
            </a:r>
            <a:endParaRPr lang="it-IT" sz="2800" b="1" dirty="0">
              <a:solidFill>
                <a:srgbClr val="4F17A8"/>
              </a:solidFill>
              <a:latin typeface="Agrandir Medium" pitchFamily="2" charset="77"/>
              <a:ea typeface="+mn-ea"/>
              <a:cs typeface="+mn-cs"/>
            </a:endParaRP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521135"/>
              </p:ext>
            </p:extLst>
          </p:nvPr>
        </p:nvGraphicFramePr>
        <p:xfrm>
          <a:off x="382137" y="1146412"/>
          <a:ext cx="10290412" cy="509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0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69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Topic:</a:t>
                      </a:r>
                      <a:r>
                        <a:rPr lang="en-US" sz="1600" baseline="0" dirty="0"/>
                        <a:t> </a:t>
                      </a:r>
                      <a:r>
                        <a:rPr lang="it-IT" sz="1600" baseline="0" dirty="0"/>
                        <a:t>Artificiale eppure intelligente: la tecnologia al servizio dell'uomo nella società 5.0</a:t>
                      </a:r>
                      <a:endParaRPr lang="it-IT" sz="16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97">
                <a:tc>
                  <a:txBody>
                    <a:bodyPr/>
                    <a:lstStyle/>
                    <a:p>
                      <a:r>
                        <a:rPr lang="it-IT" sz="1200" b="1" i="1" dirty="0" err="1"/>
                        <a:t>Type</a:t>
                      </a:r>
                      <a:r>
                        <a:rPr lang="it-IT" sz="1200" b="1" i="1" baseline="0" dirty="0"/>
                        <a:t> </a:t>
                      </a:r>
                      <a:r>
                        <a:rPr lang="it-IT" sz="1200" b="1" i="1" baseline="0" dirty="0" err="1"/>
                        <a:t>of</a:t>
                      </a:r>
                      <a:r>
                        <a:rPr lang="it-IT" sz="1200" b="1" i="1" baseline="0" dirty="0"/>
                        <a:t> project</a:t>
                      </a:r>
                      <a:endParaRPr lang="it-IT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 err="1"/>
                        <a:t>Description</a:t>
                      </a:r>
                      <a:endParaRPr lang="it-IT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1" i="1" dirty="0" err="1"/>
                        <a:t>Constraints</a:t>
                      </a:r>
                      <a:endParaRPr lang="it-IT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287">
                <a:tc>
                  <a:txBody>
                    <a:bodyPr/>
                    <a:lstStyle/>
                    <a:p>
                      <a:r>
                        <a:rPr lang="it-IT" sz="1200" b="1" dirty="0"/>
                        <a:t>Building,</a:t>
                      </a:r>
                      <a:r>
                        <a:rPr lang="it-IT" sz="1200" b="1" baseline="0" dirty="0"/>
                        <a:t> </a:t>
                      </a:r>
                      <a:r>
                        <a:rPr lang="it-IT" sz="1200" b="1" dirty="0" err="1"/>
                        <a:t>construction</a:t>
                      </a:r>
                      <a:r>
                        <a:rPr lang="it-IT" sz="1200" b="1" dirty="0"/>
                        <a:t> and public </a:t>
                      </a:r>
                      <a:r>
                        <a:rPr lang="it-IT" sz="1200" b="1" dirty="0" err="1"/>
                        <a:t>works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/>
                        <a:t>You</a:t>
                      </a:r>
                      <a:r>
                        <a:rPr lang="it-IT" sz="1200" dirty="0"/>
                        <a:t> are the PM in a medium </a:t>
                      </a:r>
                      <a:r>
                        <a:rPr lang="it-IT" sz="1200" dirty="0" err="1"/>
                        <a:t>sized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baseline="0" dirty="0"/>
                        <a:t>building and </a:t>
                      </a:r>
                      <a:r>
                        <a:rPr lang="it-IT" sz="1200" baseline="0" dirty="0" err="1"/>
                        <a:t>construction</a:t>
                      </a:r>
                      <a:r>
                        <a:rPr lang="it-IT" sz="1200" baseline="0" dirty="0"/>
                        <a:t> company. </a:t>
                      </a:r>
                      <a:r>
                        <a:rPr lang="it-IT" sz="1200" baseline="0" dirty="0" err="1"/>
                        <a:t>You</a:t>
                      </a:r>
                      <a:r>
                        <a:rPr lang="it-IT" sz="1200" baseline="0" dirty="0"/>
                        <a:t> are in </a:t>
                      </a:r>
                      <a:r>
                        <a:rPr lang="it-IT" sz="1200" baseline="0" dirty="0" err="1"/>
                        <a:t>charge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a project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your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choice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commissioned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by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either</a:t>
                      </a:r>
                      <a:r>
                        <a:rPr lang="it-IT" sz="1200" baseline="0" dirty="0"/>
                        <a:t> a private citizen (e.g. private house) or </a:t>
                      </a:r>
                      <a:r>
                        <a:rPr lang="it-IT" sz="1200" baseline="0" dirty="0" err="1"/>
                        <a:t>an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organization</a:t>
                      </a:r>
                      <a:r>
                        <a:rPr lang="it-IT" sz="1200" baseline="0" dirty="0"/>
                        <a:t> (e.g. </a:t>
                      </a:r>
                      <a:r>
                        <a:rPr lang="it-IT" sz="1200" baseline="0" dirty="0" err="1"/>
                        <a:t>storage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facility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for</a:t>
                      </a:r>
                      <a:r>
                        <a:rPr lang="it-IT" sz="1200" baseline="0" dirty="0"/>
                        <a:t> a company, public garden </a:t>
                      </a:r>
                      <a:r>
                        <a:rPr lang="it-IT" sz="1200" baseline="0" dirty="0" err="1"/>
                        <a:t>for</a:t>
                      </a:r>
                      <a:r>
                        <a:rPr lang="it-IT" sz="1200" baseline="0" dirty="0"/>
                        <a:t> a </a:t>
                      </a:r>
                      <a:r>
                        <a:rPr lang="it-IT" sz="1200" baseline="0" dirty="0" err="1"/>
                        <a:t>municipality</a:t>
                      </a:r>
                      <a:r>
                        <a:rPr lang="it-IT" sz="1200" baseline="0" dirty="0"/>
                        <a:t>)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 err="1"/>
                        <a:t>Your</a:t>
                      </a:r>
                      <a:r>
                        <a:rPr lang="it-IT" sz="1200" dirty="0"/>
                        <a:t> project team can </a:t>
                      </a:r>
                      <a:r>
                        <a:rPr lang="it-IT" sz="1200" dirty="0" err="1"/>
                        <a:t>have</a:t>
                      </a:r>
                      <a:r>
                        <a:rPr lang="it-IT" sz="1200" dirty="0"/>
                        <a:t> up </a:t>
                      </a:r>
                      <a:r>
                        <a:rPr lang="it-IT" sz="1200" dirty="0" err="1"/>
                        <a:t>to</a:t>
                      </a:r>
                      <a:r>
                        <a:rPr lang="it-IT" sz="1200" dirty="0"/>
                        <a:t> 10 people (PM </a:t>
                      </a:r>
                      <a:r>
                        <a:rPr lang="it-IT" sz="1200" dirty="0" err="1"/>
                        <a:t>included</a:t>
                      </a:r>
                      <a:r>
                        <a:rPr lang="it-IT" sz="1200" dirty="0"/>
                        <a:t>)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/>
                        <a:t>The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customer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has</a:t>
                      </a:r>
                      <a:r>
                        <a:rPr lang="it-IT" sz="1200" baseline="0" dirty="0"/>
                        <a:t> a budget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250.000 euro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baseline="0" dirty="0"/>
                        <a:t> 1/3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the staff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senior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40.000 euro) and 2/3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junior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30.000 euro)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053">
                <a:tc>
                  <a:txBody>
                    <a:bodyPr/>
                    <a:lstStyle/>
                    <a:p>
                      <a:r>
                        <a:rPr lang="it-IT" sz="1200" b="1" dirty="0"/>
                        <a:t>Web </a:t>
                      </a:r>
                      <a:r>
                        <a:rPr lang="it-IT" sz="1200" b="1" dirty="0" err="1"/>
                        <a:t>portal</a:t>
                      </a:r>
                      <a:r>
                        <a:rPr lang="it-IT" sz="1200" b="1" dirty="0"/>
                        <a:t> or</a:t>
                      </a:r>
                      <a:r>
                        <a:rPr lang="it-IT" sz="1200" b="1" baseline="0" dirty="0"/>
                        <a:t> </a:t>
                      </a:r>
                      <a:r>
                        <a:rPr lang="it-IT" sz="1200" b="1" baseline="0" dirty="0" err="1"/>
                        <a:t>other</a:t>
                      </a:r>
                      <a:r>
                        <a:rPr lang="it-IT" sz="1200" b="1" baseline="0" dirty="0"/>
                        <a:t> software 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You</a:t>
                      </a:r>
                      <a:r>
                        <a:rPr lang="it-IT" sz="1200" dirty="0"/>
                        <a:t> are the PM in a medium </a:t>
                      </a:r>
                      <a:r>
                        <a:rPr lang="it-IT" sz="1200" dirty="0" err="1"/>
                        <a:t>sized</a:t>
                      </a:r>
                      <a:r>
                        <a:rPr lang="it-IT" sz="1200" dirty="0"/>
                        <a:t> </a:t>
                      </a:r>
                      <a:r>
                        <a:rPr lang="it-IT" sz="1200" baseline="0" dirty="0"/>
                        <a:t>software company. </a:t>
                      </a:r>
                      <a:r>
                        <a:rPr lang="it-IT" sz="1200" baseline="0" dirty="0" err="1"/>
                        <a:t>You</a:t>
                      </a:r>
                      <a:r>
                        <a:rPr lang="it-IT" sz="1200" baseline="0" dirty="0"/>
                        <a:t> are in </a:t>
                      </a:r>
                      <a:r>
                        <a:rPr lang="it-IT" sz="1200" baseline="0" dirty="0" err="1"/>
                        <a:t>charge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a project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your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choice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commissioned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by</a:t>
                      </a:r>
                      <a:r>
                        <a:rPr lang="it-IT" sz="1200" baseline="0" dirty="0"/>
                        <a:t> a private or public </a:t>
                      </a:r>
                      <a:r>
                        <a:rPr lang="it-IT" sz="1200" baseline="0" dirty="0" err="1"/>
                        <a:t>organization</a:t>
                      </a:r>
                      <a:r>
                        <a:rPr lang="it-IT" sz="1200" baseline="0" dirty="0"/>
                        <a:t> (e.g. corporate web </a:t>
                      </a:r>
                      <a:r>
                        <a:rPr lang="it-IT" sz="1200" baseline="0" dirty="0" err="1"/>
                        <a:t>portal</a:t>
                      </a:r>
                      <a:r>
                        <a:rPr lang="it-IT" sz="1200" baseline="0" dirty="0"/>
                        <a:t>, e-commerce </a:t>
                      </a:r>
                      <a:r>
                        <a:rPr lang="it-IT" sz="1200" baseline="0" dirty="0" err="1"/>
                        <a:t>application</a:t>
                      </a:r>
                      <a:r>
                        <a:rPr lang="it-IT" sz="1200" baseline="0" dirty="0"/>
                        <a:t>)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 err="1"/>
                        <a:t>Your</a:t>
                      </a:r>
                      <a:r>
                        <a:rPr lang="it-IT" sz="1200" dirty="0"/>
                        <a:t> project team can </a:t>
                      </a:r>
                      <a:r>
                        <a:rPr lang="it-IT" sz="1200" dirty="0" err="1"/>
                        <a:t>have</a:t>
                      </a:r>
                      <a:r>
                        <a:rPr lang="it-IT" sz="1200" dirty="0"/>
                        <a:t> up </a:t>
                      </a:r>
                      <a:r>
                        <a:rPr lang="it-IT" sz="1200" dirty="0" err="1"/>
                        <a:t>to</a:t>
                      </a:r>
                      <a:r>
                        <a:rPr lang="it-IT" sz="1200" dirty="0"/>
                        <a:t> 5 people (PM </a:t>
                      </a:r>
                      <a:r>
                        <a:rPr lang="it-IT" sz="1200" dirty="0" err="1"/>
                        <a:t>included</a:t>
                      </a:r>
                      <a:r>
                        <a:rPr lang="it-IT" sz="1200" dirty="0"/>
                        <a:t>)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/>
                        <a:t>The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customer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has</a:t>
                      </a:r>
                      <a:r>
                        <a:rPr lang="it-IT" sz="1200" baseline="0" dirty="0"/>
                        <a:t> a budget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50.000 euro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baseline="0" dirty="0"/>
                        <a:t> 1/3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the staff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senior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40.000 euro) and 2/3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junior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30.000 euro)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287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Prototype</a:t>
                      </a:r>
                      <a:r>
                        <a:rPr lang="it-IT" sz="1200" b="1" baseline="0" dirty="0"/>
                        <a:t>  for new </a:t>
                      </a:r>
                      <a:r>
                        <a:rPr lang="it-IT" sz="1200" b="1" baseline="0" dirty="0" err="1"/>
                        <a:t>product</a:t>
                      </a:r>
                      <a:r>
                        <a:rPr lang="it-IT" sz="1200" b="1" baseline="0" dirty="0"/>
                        <a:t> or service </a:t>
                      </a:r>
                      <a:r>
                        <a:rPr lang="it-IT" sz="1200" b="1" baseline="0" dirty="0" err="1"/>
                        <a:t>development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You</a:t>
                      </a:r>
                      <a:r>
                        <a:rPr lang="it-IT" sz="1200" dirty="0"/>
                        <a:t> are the PM in a </a:t>
                      </a:r>
                      <a:r>
                        <a:rPr lang="it-IT" sz="1200" dirty="0" err="1"/>
                        <a:t>large</a:t>
                      </a:r>
                      <a:r>
                        <a:rPr lang="it-IT" sz="1200" dirty="0"/>
                        <a:t> </a:t>
                      </a:r>
                      <a:r>
                        <a:rPr lang="it-IT" sz="1200" b="1" dirty="0"/>
                        <a:t>manufacturing</a:t>
                      </a:r>
                      <a:r>
                        <a:rPr lang="it-IT" sz="1200" dirty="0"/>
                        <a:t> </a:t>
                      </a:r>
                      <a:r>
                        <a:rPr lang="it-IT" sz="1200" baseline="0" dirty="0"/>
                        <a:t>company. </a:t>
                      </a:r>
                      <a:r>
                        <a:rPr lang="it-IT" sz="1200" baseline="0" dirty="0" err="1"/>
                        <a:t>You</a:t>
                      </a:r>
                      <a:r>
                        <a:rPr lang="it-IT" sz="1200" baseline="0" dirty="0"/>
                        <a:t> are in </a:t>
                      </a:r>
                      <a:r>
                        <a:rPr lang="it-IT" sz="1200" baseline="0" dirty="0" err="1"/>
                        <a:t>charge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a project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your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choice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commissioned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by</a:t>
                      </a:r>
                      <a:r>
                        <a:rPr lang="it-IT" sz="1200" baseline="0" dirty="0"/>
                        <a:t> a business </a:t>
                      </a:r>
                      <a:r>
                        <a:rPr lang="it-IT" sz="1200" baseline="0" dirty="0" err="1"/>
                        <a:t>unit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that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wants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to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develop</a:t>
                      </a:r>
                      <a:r>
                        <a:rPr lang="it-IT" sz="1200" baseline="0" dirty="0"/>
                        <a:t> a </a:t>
                      </a:r>
                      <a:r>
                        <a:rPr lang="it-IT" sz="1200" baseline="0" dirty="0" err="1"/>
                        <a:t>new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product</a:t>
                      </a:r>
                      <a:r>
                        <a:rPr lang="it-IT" sz="1200" baseline="0" dirty="0"/>
                        <a:t> (e.g. self </a:t>
                      </a:r>
                      <a:r>
                        <a:rPr lang="it-IT" sz="1200" baseline="0" dirty="0" err="1"/>
                        <a:t>sanitizing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device</a:t>
                      </a:r>
                      <a:r>
                        <a:rPr lang="it-IT" sz="1200" baseline="0" dirty="0"/>
                        <a:t>). The project goal </a:t>
                      </a:r>
                      <a:r>
                        <a:rPr lang="it-IT" sz="1200" baseline="0" dirty="0" err="1"/>
                        <a:t>is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to</a:t>
                      </a:r>
                      <a:r>
                        <a:rPr lang="it-IT" sz="1200" baseline="0" dirty="0"/>
                        <a:t> prove the </a:t>
                      </a:r>
                      <a:r>
                        <a:rPr lang="it-IT" sz="1200" baseline="0" dirty="0" err="1"/>
                        <a:t>technical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feasibility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the </a:t>
                      </a:r>
                      <a:r>
                        <a:rPr lang="it-IT" sz="1200" baseline="0" dirty="0" err="1"/>
                        <a:t>solution</a:t>
                      </a:r>
                      <a:r>
                        <a:rPr lang="it-IT" sz="1200" baseline="0" dirty="0"/>
                        <a:t> (</a:t>
                      </a:r>
                      <a:r>
                        <a:rPr lang="it-IT" sz="1200" baseline="0" dirty="0" err="1"/>
                        <a:t>Proof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Concept</a:t>
                      </a:r>
                      <a:r>
                        <a:rPr lang="it-IT" sz="1200" baseline="0" dirty="0"/>
                        <a:t>).</a:t>
                      </a: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 err="1"/>
                        <a:t>Your</a:t>
                      </a:r>
                      <a:r>
                        <a:rPr lang="it-IT" sz="1200" dirty="0"/>
                        <a:t> project team can </a:t>
                      </a:r>
                      <a:r>
                        <a:rPr lang="it-IT" sz="1200" dirty="0" err="1"/>
                        <a:t>have</a:t>
                      </a:r>
                      <a:r>
                        <a:rPr lang="it-IT" sz="1200" dirty="0"/>
                        <a:t> up </a:t>
                      </a:r>
                      <a:r>
                        <a:rPr lang="it-IT" sz="1200" dirty="0" err="1"/>
                        <a:t>to</a:t>
                      </a:r>
                      <a:r>
                        <a:rPr lang="it-IT" sz="1200" dirty="0"/>
                        <a:t> 10 people (PM </a:t>
                      </a:r>
                      <a:r>
                        <a:rPr lang="it-IT" sz="1200" dirty="0" err="1"/>
                        <a:t>included</a:t>
                      </a:r>
                      <a:r>
                        <a:rPr lang="it-IT" sz="1200" dirty="0"/>
                        <a:t>)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 err="1"/>
                        <a:t>You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have</a:t>
                      </a:r>
                      <a:r>
                        <a:rPr lang="it-IT" sz="1200" dirty="0"/>
                        <a:t> </a:t>
                      </a:r>
                      <a:r>
                        <a:rPr lang="it-IT" sz="1200" baseline="0" dirty="0"/>
                        <a:t>a budget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250.000 euro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baseline="0" dirty="0"/>
                        <a:t> 1/3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the staff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senior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40.000 euro) and 2/3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be</a:t>
                      </a:r>
                      <a:r>
                        <a:rPr lang="it-IT" sz="1200" baseline="0" dirty="0"/>
                        <a:t> junior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30.000 euro)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287">
                <a:tc>
                  <a:txBody>
                    <a:bodyPr/>
                    <a:lstStyle/>
                    <a:p>
                      <a:r>
                        <a:rPr lang="it-IT" sz="1200" b="1" dirty="0" err="1"/>
                        <a:t>Emergency</a:t>
                      </a:r>
                      <a:r>
                        <a:rPr lang="it-IT" sz="1200" b="1" baseline="0" dirty="0"/>
                        <a:t> management</a:t>
                      </a:r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/>
                        <a:t>You</a:t>
                      </a:r>
                      <a:r>
                        <a:rPr lang="it-IT" sz="1200" dirty="0"/>
                        <a:t> are the PM in </a:t>
                      </a:r>
                      <a:r>
                        <a:rPr lang="it-IT" sz="1200" dirty="0" err="1"/>
                        <a:t>an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organization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managing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emergencies</a:t>
                      </a:r>
                      <a:r>
                        <a:rPr lang="it-IT" sz="1200" baseline="0" dirty="0"/>
                        <a:t>. </a:t>
                      </a:r>
                      <a:r>
                        <a:rPr lang="it-IT" sz="1200" baseline="0" dirty="0" err="1"/>
                        <a:t>You</a:t>
                      </a:r>
                      <a:r>
                        <a:rPr lang="it-IT" sz="1200" baseline="0" dirty="0"/>
                        <a:t> are in </a:t>
                      </a:r>
                      <a:r>
                        <a:rPr lang="it-IT" sz="1200" baseline="0" dirty="0" err="1"/>
                        <a:t>charge</a:t>
                      </a:r>
                      <a:r>
                        <a:rPr lang="it-IT" sz="1200" baseline="0" dirty="0"/>
                        <a:t> of a project of </a:t>
                      </a:r>
                      <a:r>
                        <a:rPr lang="it-IT" sz="1200" baseline="0" dirty="0" err="1"/>
                        <a:t>your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choice</a:t>
                      </a:r>
                      <a:r>
                        <a:rPr lang="it-IT" sz="1200" baseline="0" dirty="0"/>
                        <a:t> (just </a:t>
                      </a:r>
                      <a:r>
                        <a:rPr lang="it-IT" sz="1200" baseline="0" dirty="0" err="1"/>
                        <a:t>as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example</a:t>
                      </a:r>
                      <a:r>
                        <a:rPr lang="it-IT" sz="1200" baseline="0" dirty="0"/>
                        <a:t>, </a:t>
                      </a:r>
                      <a:r>
                        <a:rPr lang="it-IT" sz="1200" baseline="0" dirty="0" err="1"/>
                        <a:t>managing</a:t>
                      </a:r>
                      <a:r>
                        <a:rPr lang="it-IT" sz="1200" baseline="0" dirty="0"/>
                        <a:t> the </a:t>
                      </a:r>
                      <a:r>
                        <a:rPr lang="it-IT" sz="1200" baseline="0" dirty="0" err="1"/>
                        <a:t>effects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of</a:t>
                      </a:r>
                      <a:r>
                        <a:rPr lang="it-IT" sz="1200" baseline="0" dirty="0"/>
                        <a:t> a </a:t>
                      </a:r>
                      <a:r>
                        <a:rPr lang="it-IT" sz="1200" baseline="0" dirty="0" err="1"/>
                        <a:t>flood</a:t>
                      </a:r>
                      <a:r>
                        <a:rPr lang="it-IT" sz="1200" baseline="0" dirty="0"/>
                        <a:t> or a </a:t>
                      </a:r>
                      <a:r>
                        <a:rPr lang="it-IT" sz="1200" baseline="0" dirty="0" err="1"/>
                        <a:t>landslide</a:t>
                      </a:r>
                      <a:r>
                        <a:rPr lang="it-IT" sz="1200" baseline="0" dirty="0"/>
                        <a:t>)</a:t>
                      </a:r>
                      <a:endParaRPr lang="it-IT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/>
                        <a:t>Your project team can </a:t>
                      </a:r>
                      <a:r>
                        <a:rPr lang="it-IT" sz="1200" dirty="0" err="1"/>
                        <a:t>have</a:t>
                      </a:r>
                      <a:r>
                        <a:rPr lang="it-IT" sz="1200" dirty="0"/>
                        <a:t> up to 5 people (PM </a:t>
                      </a:r>
                      <a:r>
                        <a:rPr lang="it-IT" sz="1200" dirty="0" err="1"/>
                        <a:t>included</a:t>
                      </a:r>
                      <a:r>
                        <a:rPr lang="it-IT" sz="1200" dirty="0"/>
                        <a:t>)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dirty="0"/>
                        <a:t>The</a:t>
                      </a:r>
                      <a:r>
                        <a:rPr lang="it-IT" sz="1200" baseline="0" dirty="0"/>
                        <a:t> budget </a:t>
                      </a:r>
                      <a:r>
                        <a:rPr lang="it-IT" sz="1200" baseline="0" dirty="0" err="1"/>
                        <a:t>is</a:t>
                      </a:r>
                      <a:r>
                        <a:rPr lang="it-IT" sz="1200" baseline="0" dirty="0"/>
                        <a:t> 250.000 euro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it-IT" sz="1200" baseline="0" dirty="0"/>
                        <a:t> 1/3 of the staff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be senior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40.000 euro) and 2/3 </a:t>
                      </a:r>
                      <a:r>
                        <a:rPr lang="it-IT" sz="1200" baseline="0" dirty="0" err="1"/>
                        <a:t>will</a:t>
                      </a:r>
                      <a:r>
                        <a:rPr lang="it-IT" sz="1200" baseline="0" dirty="0"/>
                        <a:t> be junior (</a:t>
                      </a:r>
                      <a:r>
                        <a:rPr lang="it-IT" sz="1200" baseline="0" dirty="0" err="1"/>
                        <a:t>gross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annual</a:t>
                      </a:r>
                      <a:r>
                        <a:rPr lang="it-IT" sz="1200" baseline="0" dirty="0"/>
                        <a:t> </a:t>
                      </a:r>
                      <a:r>
                        <a:rPr lang="it-IT" sz="1200" baseline="0" dirty="0" err="1"/>
                        <a:t>salary</a:t>
                      </a:r>
                      <a:r>
                        <a:rPr lang="it-IT" sz="1200" baseline="0" dirty="0"/>
                        <a:t> 30.000 euro)</a:t>
                      </a:r>
                      <a:endParaRPr lang="it-IT" sz="1200" dirty="0"/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536539"/>
                  </a:ext>
                </a:extLst>
              </a:tr>
              <a:tr h="381697">
                <a:tc>
                  <a:txBody>
                    <a:bodyPr/>
                    <a:lstStyle/>
                    <a:p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0E13C-FABC-4983-B687-49E1E0A4C0C7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5CEA7EC-A740-6E3C-5645-919BE334E855}"/>
              </a:ext>
            </a:extLst>
          </p:cNvPr>
          <p:cNvSpPr txBox="1"/>
          <p:nvPr/>
        </p:nvSpPr>
        <p:spPr>
          <a:xfrm>
            <a:off x="4637418" y="302742"/>
            <a:ext cx="755458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r>
              <a:rPr lang="en-US" sz="2800" b="1" dirty="0">
                <a:solidFill>
                  <a:srgbClr val="4F17A8"/>
                </a:solidFill>
                <a:latin typeface="Agrandir Medium" pitchFamily="2" charset="77"/>
              </a:rPr>
              <a:t>Important issue</a:t>
            </a: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8ED635-1523-1566-1D9E-BFFDD4F76EE8}"/>
              </a:ext>
            </a:extLst>
          </p:cNvPr>
          <p:cNvSpPr txBox="1"/>
          <p:nvPr/>
        </p:nvSpPr>
        <p:spPr>
          <a:xfrm>
            <a:off x="4713974" y="972156"/>
            <a:ext cx="6908139" cy="424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Teams composed of a number of students variable from 3 to 5 members.</a:t>
            </a:r>
            <a:endParaRPr lang="it-IT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list of Universities participating to the Challenge by the 20th of Sept</a:t>
            </a:r>
            <a:endParaRPr lang="it-IT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university participating in the challenge indicate his representative team by the 15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Jan. 2024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online semifinal event will be scheduled about on Feb. 2024</a:t>
            </a:r>
            <a:endParaRPr lang="it-IT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Event in presence will be held on March 2024 (second half). The University hosting the final event will be defined early (Nov 2023)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Formal request will be presented to the Hosting University (for insurance issue)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prize for the winner team: PMI and PMI-SIC 1 year membership + speech during a PMI-SIC Event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travel+hotel+dinner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PMI-SIC charge) in a city/region outside the winner team region + gadgets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11CCF0D-137C-2097-82AD-64D957356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293"/>
            <a:ext cx="440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9306BC-4E12-4594-B45E-DCE429D6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0" y="0"/>
            <a:ext cx="4408463" cy="6858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35CEA7EC-A740-6E3C-5645-919BE334E855}"/>
              </a:ext>
            </a:extLst>
          </p:cNvPr>
          <p:cNvSpPr txBox="1"/>
          <p:nvPr/>
        </p:nvSpPr>
        <p:spPr>
          <a:xfrm>
            <a:off x="4637418" y="302742"/>
            <a:ext cx="755458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  <a:p>
            <a:pPr>
              <a:lnSpc>
                <a:spcPts val="1450"/>
              </a:lnSpc>
            </a:pPr>
            <a:r>
              <a:rPr lang="en-US" sz="2800" b="1" dirty="0">
                <a:solidFill>
                  <a:srgbClr val="4F17A8"/>
                </a:solidFill>
                <a:latin typeface="Agrandir Medium" pitchFamily="2" charset="77"/>
              </a:rPr>
              <a:t>Important dates</a:t>
            </a:r>
          </a:p>
          <a:p>
            <a:pPr>
              <a:lnSpc>
                <a:spcPts val="1450"/>
              </a:lnSpc>
            </a:pPr>
            <a:endParaRPr lang="en-US" sz="1400" dirty="0">
              <a:latin typeface="Agrandir" pitchFamily="2" charset="77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8ED635-1523-1566-1D9E-BFFDD4F76EE8}"/>
              </a:ext>
            </a:extLst>
          </p:cNvPr>
          <p:cNvSpPr txBox="1"/>
          <p:nvPr/>
        </p:nvSpPr>
        <p:spPr>
          <a:xfrm>
            <a:off x="4772967" y="1318859"/>
            <a:ext cx="6908139" cy="3933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list of University participating to the Challenge: 20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Sept. 2023 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course start: Oct. 2023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On-line webinar to explain Challenge organization to student groups (TBV) – Oct./Nov. 2023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Webinars held by PMI-SIC (*) Nov./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2023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it-IT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</a:t>
            </a: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hosting University – Nov. 2023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call check – Dic. 2023 + </a:t>
            </a:r>
            <a:r>
              <a:rPr lang="it-IT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</a:t>
            </a:r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2024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Internal selection  -15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Jan. 2024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online semifinal event: Feb. 2024 (TBD during Global call on Dec.2024)</a:t>
            </a:r>
            <a:endParaRPr lang="it-IT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Event in presence – Mar.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2024 (TBD during Global call on Dec.2024)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2B1F6-E5A4-16ED-60D7-19DCB98D7B04}"/>
              </a:ext>
            </a:extLst>
          </p:cNvPr>
          <p:cNvSpPr txBox="1"/>
          <p:nvPr/>
        </p:nvSpPr>
        <p:spPr>
          <a:xfrm>
            <a:off x="4772966" y="6139760"/>
            <a:ext cx="6908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(*) </a:t>
            </a:r>
            <a:r>
              <a:rPr lang="it-IT" sz="1050" dirty="0" err="1"/>
              <a:t>webinars</a:t>
            </a:r>
            <a:r>
              <a:rPr lang="it-IT" sz="1050" dirty="0"/>
              <a:t> for all </a:t>
            </a:r>
            <a:r>
              <a:rPr lang="it-IT" sz="1050" dirty="0" err="1"/>
              <a:t>student</a:t>
            </a:r>
            <a:r>
              <a:rPr lang="it-IT" sz="1050" dirty="0"/>
              <a:t> on </a:t>
            </a:r>
            <a:r>
              <a:rPr lang="it-IT" sz="1050" dirty="0" err="1"/>
              <a:t>specific</a:t>
            </a:r>
            <a:r>
              <a:rPr lang="it-IT" sz="1050" dirty="0"/>
              <a:t> </a:t>
            </a:r>
            <a:r>
              <a:rPr lang="it-IT" sz="1050" dirty="0" err="1"/>
              <a:t>topics</a:t>
            </a:r>
            <a:r>
              <a:rPr lang="it-IT" sz="1050" dirty="0"/>
              <a:t>/KA + general </a:t>
            </a:r>
            <a:r>
              <a:rPr lang="it-IT" sz="1050" dirty="0" err="1"/>
              <a:t>webinars</a:t>
            </a:r>
            <a:r>
              <a:rPr lang="it-IT" sz="1050" dirty="0"/>
              <a:t> for </a:t>
            </a:r>
            <a:r>
              <a:rPr lang="it-IT" sz="1050" dirty="0" err="1"/>
              <a:t>student</a:t>
            </a:r>
            <a:r>
              <a:rPr lang="it-IT" sz="1050" dirty="0"/>
              <a:t> </a:t>
            </a:r>
            <a:r>
              <a:rPr lang="it-IT" sz="1050" dirty="0" err="1"/>
              <a:t>without</a:t>
            </a:r>
            <a:r>
              <a:rPr lang="it-IT" sz="1050" dirty="0"/>
              <a:t> PM </a:t>
            </a:r>
            <a:r>
              <a:rPr lang="it-IT" sz="1050" dirty="0" err="1"/>
              <a:t>process</a:t>
            </a:r>
            <a:r>
              <a:rPr lang="it-IT" sz="1050" dirty="0"/>
              <a:t> knowledge</a:t>
            </a:r>
          </a:p>
          <a:p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27549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C442626-9DFB-88D3-DB44-1316E203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0948" y="2934886"/>
            <a:ext cx="6016845" cy="494114"/>
          </a:xfrm>
        </p:spPr>
        <p:txBody>
          <a:bodyPr/>
          <a:lstStyle/>
          <a:p>
            <a:pPr algn="ctr"/>
            <a:r>
              <a:rPr lang="en-US" sz="4800" dirty="0">
                <a:latin typeface="+mj-lt"/>
              </a:rPr>
              <a:t>Thank YOU!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0E2B18-01CE-8F98-2A81-6769420B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FCEF-5573-7E43-8272-70C9D66591D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C2A1C030-AE64-3E79-022D-6A47981B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64" y="302838"/>
            <a:ext cx="2798649" cy="1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theme/theme1.xml><?xml version="1.0" encoding="utf-8"?>
<a:theme xmlns:a="http://schemas.openxmlformats.org/drawingml/2006/main" name="Office Theme">
  <a:themeElements>
    <a:clrScheme name="PMI_Palette">
      <a:dk1>
        <a:srgbClr val="000000"/>
      </a:dk1>
      <a:lt1>
        <a:srgbClr val="FFFFFF"/>
      </a:lt1>
      <a:dk2>
        <a:srgbClr val="C4C5C7"/>
      </a:dk2>
      <a:lt2>
        <a:srgbClr val="E7E6E6"/>
      </a:lt2>
      <a:accent1>
        <a:srgbClr val="FF610F"/>
      </a:accent1>
      <a:accent2>
        <a:srgbClr val="DD300B"/>
      </a:accent2>
      <a:accent3>
        <a:srgbClr val="FF9361"/>
      </a:accent3>
      <a:accent4>
        <a:srgbClr val="05BFE0"/>
      </a:accent4>
      <a:accent5>
        <a:srgbClr val="0080A8"/>
      </a:accent5>
      <a:accent6>
        <a:srgbClr val="59D3EB"/>
      </a:accent6>
      <a:hlink>
        <a:srgbClr val="4F17A8"/>
      </a:hlink>
      <a:folHlink>
        <a:srgbClr val="8A66C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I_ARIAL_0912_2019" id="{70909711-29E3-694D-9CF1-B24B830544D2}" vid="{D1202B59-CE36-D24B-BAD5-608B33454A9B}"/>
    </a:ext>
  </a:extLst>
</a:theme>
</file>

<file path=ppt/theme/theme2.xml><?xml version="1.0" encoding="utf-8"?>
<a:theme xmlns:a="http://schemas.openxmlformats.org/drawingml/2006/main" name="1_Office Theme">
  <a:themeElements>
    <a:clrScheme name="PMI_Palette">
      <a:dk1>
        <a:srgbClr val="000000"/>
      </a:dk1>
      <a:lt1>
        <a:srgbClr val="FFFFFF"/>
      </a:lt1>
      <a:dk2>
        <a:srgbClr val="C4C5C7"/>
      </a:dk2>
      <a:lt2>
        <a:srgbClr val="E7E6E6"/>
      </a:lt2>
      <a:accent1>
        <a:srgbClr val="FF610F"/>
      </a:accent1>
      <a:accent2>
        <a:srgbClr val="DD300B"/>
      </a:accent2>
      <a:accent3>
        <a:srgbClr val="FF9361"/>
      </a:accent3>
      <a:accent4>
        <a:srgbClr val="05BFE0"/>
      </a:accent4>
      <a:accent5>
        <a:srgbClr val="0080A8"/>
      </a:accent5>
      <a:accent6>
        <a:srgbClr val="59D3EB"/>
      </a:accent6>
      <a:hlink>
        <a:srgbClr val="4F17A8"/>
      </a:hlink>
      <a:folHlink>
        <a:srgbClr val="8A66C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I_ARIAL_0912_2019" id="{70909711-29E3-694D-9CF1-B24B830544D2}" vid="{D1202B59-CE36-D24B-BAD5-608B33454A9B}"/>
    </a:ext>
  </a:extLst>
</a:theme>
</file>

<file path=ppt/theme/theme3.xml><?xml version="1.0" encoding="utf-8"?>
<a:theme xmlns:a="http://schemas.openxmlformats.org/drawingml/2006/main" name="tf22378848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407d68b-864d-4868-ac1a-ffa51ef523cd">
      <Terms xmlns="http://schemas.microsoft.com/office/infopath/2007/PartnerControls"/>
    </lcf76f155ced4ddcb4097134ff3c332f>
    <TaxCatchAll xmlns="40d3af42-a210-4a67-bcd5-e4b0aac22f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FCF8C114735A44A3F981521DD6034E" ma:contentTypeVersion="12" ma:contentTypeDescription="Create a new document." ma:contentTypeScope="" ma:versionID="78a4a34069aee25a16869fb2e5abd273">
  <xsd:schema xmlns:xsd="http://www.w3.org/2001/XMLSchema" xmlns:xs="http://www.w3.org/2001/XMLSchema" xmlns:p="http://schemas.microsoft.com/office/2006/metadata/properties" xmlns:ns2="8407d68b-864d-4868-ac1a-ffa51ef523cd" xmlns:ns3="40d3af42-a210-4a67-bcd5-e4b0aac22f2c" targetNamespace="http://schemas.microsoft.com/office/2006/metadata/properties" ma:root="true" ma:fieldsID="df46e1f64eac32f85829d5e39b0598e2" ns2:_="" ns3:_="">
    <xsd:import namespace="8407d68b-864d-4868-ac1a-ffa51ef523cd"/>
    <xsd:import namespace="40d3af42-a210-4a67-bcd5-e4b0aac22f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07d68b-864d-4868-ac1a-ffa51ef523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1543a74-7519-499c-947a-c2233bcc19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3af42-a210-4a67-bcd5-e4b0aac22f2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2a2fdf5-7590-4497-ad89-24bb07acc85e}" ma:internalName="TaxCatchAll" ma:showField="CatchAllData" ma:web="40d3af42-a210-4a67-bcd5-e4b0aac22f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31775E-FD77-4D1E-9938-F4D5A3D3C8C0}">
  <ds:schemaRefs>
    <ds:schemaRef ds:uri="3e08ed28-a208-4db3-90dc-062006ce0c78"/>
    <ds:schemaRef ds:uri="7e386c18-d449-4d9a-a5df-f64c6139a3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62706ab-e077-4d4c-adfc-50346f51b35e"/>
    <ds:schemaRef ds:uri="18fa837c-eb4d-4d42-88fc-de83fb0806cd"/>
    <ds:schemaRef ds:uri="8a129fa3-49ef-4686-a180-a3e7b6bc0237"/>
    <ds:schemaRef ds:uri="c5c426ff-2fdc-43b3-bb27-c83b84f1d5b0"/>
    <ds:schemaRef ds:uri="8407d68b-864d-4868-ac1a-ffa51ef523cd"/>
    <ds:schemaRef ds:uri="40d3af42-a210-4a67-bcd5-e4b0aac22f2c"/>
  </ds:schemaRefs>
</ds:datastoreItem>
</file>

<file path=customXml/itemProps2.xml><?xml version="1.0" encoding="utf-8"?>
<ds:datastoreItem xmlns:ds="http://schemas.openxmlformats.org/officeDocument/2006/customXml" ds:itemID="{1E4D89B0-F33E-4435-9D55-538510AC3D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33948C-B759-4031-920E-0969416CE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07d68b-864d-4868-ac1a-ffa51ef523cd"/>
    <ds:schemaRef ds:uri="40d3af42-a210-4a67-bcd5-e4b0aac22f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PMI_ARIAL_0912_2019</Template>
  <TotalTime>6145</TotalTime>
  <Words>911</Words>
  <Application>Microsoft Office PowerPoint</Application>
  <PresentationFormat>Widescreen</PresentationFormat>
  <Paragraphs>109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Agrandir</vt:lpstr>
      <vt:lpstr>Agrandir Medium</vt:lpstr>
      <vt:lpstr>Arial</vt:lpstr>
      <vt:lpstr>Calibri</vt:lpstr>
      <vt:lpstr>GT Pressura Mono Bold</vt:lpstr>
      <vt:lpstr>System Font Regular</vt:lpstr>
      <vt:lpstr>Tw Cen MT</vt:lpstr>
      <vt:lpstr>Tw Cen MT Condensed</vt:lpstr>
      <vt:lpstr>Wingdings 3</vt:lpstr>
      <vt:lpstr>Office Theme</vt:lpstr>
      <vt:lpstr>1_Office Theme</vt:lpstr>
      <vt:lpstr>tf22378848</vt:lpstr>
      <vt:lpstr>  PROMISE Project Management Institute Student Excellence Competition</vt:lpstr>
      <vt:lpstr>PowerPoint Presentation</vt:lpstr>
      <vt:lpstr>PowerPoint Presentation</vt:lpstr>
      <vt:lpstr>PowerPoint Presentation</vt:lpstr>
      <vt:lpstr>Types of projects and constraints</vt:lpstr>
      <vt:lpstr>PowerPoint Presentation</vt:lpstr>
      <vt:lpstr>PowerPoint Presentation</vt:lpstr>
      <vt:lpstr>PowerPoint Presentation</vt:lpstr>
    </vt:vector>
  </TitlesOfParts>
  <Company>Project Management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Ryan Brooks</dc:creator>
  <cp:lastModifiedBy>Edoardo Grimaldi</cp:lastModifiedBy>
  <cp:revision>42</cp:revision>
  <cp:lastPrinted>2019-09-11T19:09:11Z</cp:lastPrinted>
  <dcterms:created xsi:type="dcterms:W3CDTF">2019-09-17T13:44:44Z</dcterms:created>
  <dcterms:modified xsi:type="dcterms:W3CDTF">2023-09-11T20:57:17Z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0x010100BBFCF8C114735A44A3F981521DD6034E</vt:lpwstr>
  </property>
  <property fmtid="{D5CDD505-2E9C-101B-9397-08002B2CF9AE}" pid="3" name="MediaServiceImageTags">
    <vt:lpwstr/>
  </property>
</Properties>
</file>